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21"/>
  </p:notesMasterIdLst>
  <p:handoutMasterIdLst>
    <p:handoutMasterId r:id="rId22"/>
  </p:handoutMasterIdLst>
  <p:sldIdLst>
    <p:sldId id="432" r:id="rId2"/>
    <p:sldId id="447" r:id="rId3"/>
    <p:sldId id="464" r:id="rId4"/>
    <p:sldId id="437" r:id="rId5"/>
    <p:sldId id="438" r:id="rId6"/>
    <p:sldId id="460" r:id="rId7"/>
    <p:sldId id="449" r:id="rId8"/>
    <p:sldId id="450" r:id="rId9"/>
    <p:sldId id="454" r:id="rId10"/>
    <p:sldId id="456" r:id="rId11"/>
    <p:sldId id="451" r:id="rId12"/>
    <p:sldId id="452" r:id="rId13"/>
    <p:sldId id="453" r:id="rId14"/>
    <p:sldId id="461" r:id="rId15"/>
    <p:sldId id="455" r:id="rId16"/>
    <p:sldId id="457" r:id="rId17"/>
    <p:sldId id="458" r:id="rId18"/>
    <p:sldId id="443" r:id="rId19"/>
    <p:sldId id="462" r:id="rId20"/>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perating Manual" id="{652267C5-C36A-4249-AF50-B03149332409}">
          <p14:sldIdLst/>
        </p14:section>
        <p14:section name="Title Slides" id="{25B29475-1B47-4B8F-B632-89ED2CE83829}">
          <p14:sldIdLst>
            <p14:sldId id="432"/>
            <p14:sldId id="447"/>
          </p14:sldIdLst>
        </p14:section>
        <p14:section name="Main Slides" id="{73D6DC2B-E5EC-490D-A444-4F830218CF2F}">
          <p14:sldIdLst>
            <p14:sldId id="464"/>
            <p14:sldId id="437"/>
            <p14:sldId id="438"/>
            <p14:sldId id="460"/>
            <p14:sldId id="449"/>
            <p14:sldId id="450"/>
            <p14:sldId id="454"/>
            <p14:sldId id="456"/>
            <p14:sldId id="451"/>
            <p14:sldId id="452"/>
            <p14:sldId id="453"/>
            <p14:sldId id="461"/>
            <p14:sldId id="455"/>
            <p14:sldId id="457"/>
            <p14:sldId id="458"/>
            <p14:sldId id="443"/>
          </p14:sldIdLst>
        </p14:section>
        <p14:section name="Closing Slides" id="{6C1E065C-BBA6-4429-9A97-3D4C7D62645D}">
          <p14:sldIdLst>
            <p14:sldId id="462"/>
          </p14:sldIdLst>
        </p14:section>
      </p14:sectionLst>
    </p:ext>
    <p:ext uri="{EFAFB233-063F-42B5-8137-9DF3F51BA10A}">
      <p15:sldGuideLst xmlns:p15="http://schemas.microsoft.com/office/powerpoint/2012/main">
        <p15:guide id="1" orient="horz" pos="225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F78544-CA40-7254-8FA5-11CC8AB65D1F}" name="Falko Mueller" initials="FM" userId="S::falko.mueller@sustainable.de::eb266a63-1660-47c1-bef4-e85067d250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incent Ebken - adelphi" initials="VE-a" lastIdx="1" clrIdx="0">
    <p:extLst>
      <p:ext uri="{19B8F6BF-5375-455C-9EA6-DF929625EA0E}">
        <p15:presenceInfo xmlns:p15="http://schemas.microsoft.com/office/powerpoint/2012/main" userId="S-1-5-21-1761227572-3249661292-4128413540-5191" providerId="AD"/>
      </p:ext>
    </p:extLst>
  </p:cmAuthor>
  <p:cmAuthor id="2" name="Lisa Keusen - adelphi" initials="LK-a" lastIdx="21" clrIdx="1">
    <p:extLst>
      <p:ext uri="{19B8F6BF-5375-455C-9EA6-DF929625EA0E}">
        <p15:presenceInfo xmlns:p15="http://schemas.microsoft.com/office/powerpoint/2012/main" userId="S-1-5-21-1761227572-3249661292-4128413540-3296" providerId="AD"/>
      </p:ext>
    </p:extLst>
  </p:cmAuthor>
  <p:cmAuthor id="3" name="Falko Mueller" initials="FM" lastIdx="3" clrIdx="2">
    <p:extLst>
      <p:ext uri="{19B8F6BF-5375-455C-9EA6-DF929625EA0E}">
        <p15:presenceInfo xmlns:p15="http://schemas.microsoft.com/office/powerpoint/2012/main" userId="S::falko.mueller@sustainable.de::eb266a63-1660-47c1-bef4-e85067d250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DF1"/>
    <a:srgbClr val="3E6685"/>
    <a:srgbClr val="818386"/>
    <a:srgbClr val="6F0210"/>
    <a:srgbClr val="467599"/>
    <a:srgbClr val="D8DADC"/>
    <a:srgbClr val="C1C6CA"/>
    <a:srgbClr val="505050"/>
    <a:srgbClr val="9B0014"/>
    <a:srgbClr val="D7E0E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045" autoAdjust="0"/>
  </p:normalViewPr>
  <p:slideViewPr>
    <p:cSldViewPr>
      <p:cViewPr>
        <p:scale>
          <a:sx n="100" d="100"/>
          <a:sy n="100" d="100"/>
        </p:scale>
        <p:origin x="3426" y="384"/>
      </p:cViewPr>
      <p:guideLst>
        <p:guide orient="horz" pos="225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73E3830-D416-482C-8861-AE7C26AA1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534C43E4-F0E4-41A3-956E-DE47C0602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E255A-6469-4698-8017-A2CB4BCB4B90}" type="datetimeFigureOut">
              <a:rPr lang="de-DE" smtClean="0"/>
              <a:t>17.05.2023</a:t>
            </a:fld>
            <a:endParaRPr lang="de-DE" dirty="0"/>
          </a:p>
        </p:txBody>
      </p:sp>
      <p:sp>
        <p:nvSpPr>
          <p:cNvPr id="4" name="Fußzeilenplatzhalter 3">
            <a:extLst>
              <a:ext uri="{FF2B5EF4-FFF2-40B4-BE49-F238E27FC236}">
                <a16:creationId xmlns:a16="http://schemas.microsoft.com/office/drawing/2014/main" id="{FD9CD453-4F65-4534-918B-28DD56C3E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5A4A342-3166-4FA8-B40C-BF3DDC7B1A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0FD33-7777-4214-B0BA-CB43C630E6CC}" type="slidenum">
              <a:rPr lang="de-DE" smtClean="0"/>
              <a:t>‹Nr.›</a:t>
            </a:fld>
            <a:endParaRPr lang="de-DE" dirty="0"/>
          </a:p>
        </p:txBody>
      </p:sp>
    </p:spTree>
    <p:extLst>
      <p:ext uri="{BB962C8B-B14F-4D97-AF65-F5344CB8AC3E}">
        <p14:creationId xmlns:p14="http://schemas.microsoft.com/office/powerpoint/2010/main" val="36611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5E84-EFE5-42FF-9A84-4BDD55E8589C}" type="datetimeFigureOut">
              <a:rPr lang="de-DE" smtClean="0"/>
              <a:t>17.05.2023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171FA-FB9A-4C96-A715-7A64EC060208}" type="slidenum">
              <a:rPr lang="de-DE" smtClean="0"/>
              <a:t>‹Nr.›</a:t>
            </a:fld>
            <a:endParaRPr lang="de-DE" dirty="0"/>
          </a:p>
        </p:txBody>
      </p:sp>
    </p:spTree>
    <p:extLst>
      <p:ext uri="{BB962C8B-B14F-4D97-AF65-F5344CB8AC3E}">
        <p14:creationId xmlns:p14="http://schemas.microsoft.com/office/powerpoint/2010/main" val="28071423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0</a:t>
            </a:fld>
            <a:endParaRPr lang="de-DE" dirty="0"/>
          </a:p>
        </p:txBody>
      </p:sp>
    </p:spTree>
    <p:extLst>
      <p:ext uri="{BB962C8B-B14F-4D97-AF65-F5344CB8AC3E}">
        <p14:creationId xmlns:p14="http://schemas.microsoft.com/office/powerpoint/2010/main" val="35926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 Ihr lokaler Klimafonds natürlich inhaltlich abweichen – wichtig ist nur, dass es eine oder mehrere Folien gibt, die den Mechanismus erläutern und zeigen, dass der Fonds ein Gemeinschaftswerk von vielen ist. </a:t>
            </a:r>
          </a:p>
        </p:txBody>
      </p:sp>
      <p:sp>
        <p:nvSpPr>
          <p:cNvPr id="4" name="Foliennummernplatzhalter 3"/>
          <p:cNvSpPr>
            <a:spLocks noGrp="1"/>
          </p:cNvSpPr>
          <p:nvPr>
            <p:ph type="sldNum" sz="quarter" idx="5"/>
          </p:nvPr>
        </p:nvSpPr>
        <p:spPr/>
        <p:txBody>
          <a:bodyPr/>
          <a:lstStyle/>
          <a:p>
            <a:fld id="{4D6171FA-FB9A-4C96-A715-7A64EC060208}" type="slidenum">
              <a:rPr lang="de-DE" smtClean="0"/>
              <a:t>11</a:t>
            </a:fld>
            <a:endParaRPr lang="de-DE" dirty="0"/>
          </a:p>
        </p:txBody>
      </p:sp>
    </p:spTree>
    <p:extLst>
      <p:ext uri="{BB962C8B-B14F-4D97-AF65-F5344CB8AC3E}">
        <p14:creationId xmlns:p14="http://schemas.microsoft.com/office/powerpoint/2010/main" val="257019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Bauen Sie am besten ein eigenes, zu Ihrem Klimafonds passendes Schema – dieses hier ist beispielhaft dem „Grundkonzept zur Einrichtung eines lokalen Klimafonds“ entnommen. </a:t>
            </a:r>
          </a:p>
        </p:txBody>
      </p:sp>
      <p:sp>
        <p:nvSpPr>
          <p:cNvPr id="4" name="Foliennummernplatzhalter 3"/>
          <p:cNvSpPr>
            <a:spLocks noGrp="1"/>
          </p:cNvSpPr>
          <p:nvPr>
            <p:ph type="sldNum" sz="quarter" idx="5"/>
          </p:nvPr>
        </p:nvSpPr>
        <p:spPr/>
        <p:txBody>
          <a:bodyPr/>
          <a:lstStyle/>
          <a:p>
            <a:fld id="{4D6171FA-FB9A-4C96-A715-7A64EC060208}" type="slidenum">
              <a:rPr lang="de-DE" smtClean="0"/>
              <a:t>12</a:t>
            </a:fld>
            <a:endParaRPr lang="de-DE" dirty="0"/>
          </a:p>
        </p:txBody>
      </p:sp>
    </p:spTree>
    <p:extLst>
      <p:ext uri="{BB962C8B-B14F-4D97-AF65-F5344CB8AC3E}">
        <p14:creationId xmlns:p14="http://schemas.microsoft.com/office/powerpoint/2010/main" val="425061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13</a:t>
            </a:fld>
            <a:endParaRPr lang="de-DE" dirty="0"/>
          </a:p>
        </p:txBody>
      </p:sp>
    </p:spTree>
    <p:extLst>
      <p:ext uri="{BB962C8B-B14F-4D97-AF65-F5344CB8AC3E}">
        <p14:creationId xmlns:p14="http://schemas.microsoft.com/office/powerpoint/2010/main" val="2810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die Projekte ausgewählt werden, sollten Sie vor allem dann zeigen, wenn Sie Unternehmen / Großspender*innen anbieten, Teil einer möglichen Jury zur Auswahl der Projekte zu werden. </a:t>
            </a:r>
          </a:p>
          <a:p>
            <a:endParaRPr lang="de-DE" dirty="0"/>
          </a:p>
          <a:p>
            <a:r>
              <a:rPr lang="de-DE" dirty="0"/>
              <a:t>Zudem können Sie nach Bedarf noch eine Folie einbringen, nach welchen Kriterien die Projekte ausgewählt werden sollen / welche Kriterien ein förderfähiges Projekt erfüllen muss. </a:t>
            </a:r>
          </a:p>
        </p:txBody>
      </p:sp>
      <p:sp>
        <p:nvSpPr>
          <p:cNvPr id="4" name="Foliennummernplatzhalter 3"/>
          <p:cNvSpPr>
            <a:spLocks noGrp="1"/>
          </p:cNvSpPr>
          <p:nvPr>
            <p:ph type="sldNum" sz="quarter" idx="5"/>
          </p:nvPr>
        </p:nvSpPr>
        <p:spPr/>
        <p:txBody>
          <a:bodyPr/>
          <a:lstStyle/>
          <a:p>
            <a:fld id="{4D6171FA-FB9A-4C96-A715-7A64EC060208}" type="slidenum">
              <a:rPr lang="de-DE" smtClean="0"/>
              <a:t>14</a:t>
            </a:fld>
            <a:endParaRPr lang="de-DE" dirty="0"/>
          </a:p>
        </p:txBody>
      </p:sp>
    </p:spTree>
    <p:extLst>
      <p:ext uri="{BB962C8B-B14F-4D97-AF65-F5344CB8AC3E}">
        <p14:creationId xmlns:p14="http://schemas.microsoft.com/office/powerpoint/2010/main" val="315262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15</a:t>
            </a:fld>
            <a:endParaRPr lang="de-DE" dirty="0"/>
          </a:p>
        </p:txBody>
      </p:sp>
    </p:spTree>
    <p:extLst>
      <p:ext uri="{BB962C8B-B14F-4D97-AF65-F5344CB8AC3E}">
        <p14:creationId xmlns:p14="http://schemas.microsoft.com/office/powerpoint/2010/main" val="3071388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wird bei Ihnen sicherlich noch stark angepasst. Wichtig ist, dass Sie den groben Fahrplan zeigen und Unternehmen so sehen können, dass bereits eine feste Planung besteht und sie entsprechend nicht in eine </a:t>
            </a:r>
            <a:r>
              <a:rPr lang="de-DE" dirty="0" err="1"/>
              <a:t>black</a:t>
            </a:r>
            <a:r>
              <a:rPr lang="de-DE" dirty="0"/>
              <a:t> box investieren. </a:t>
            </a:r>
          </a:p>
        </p:txBody>
      </p:sp>
      <p:sp>
        <p:nvSpPr>
          <p:cNvPr id="4" name="Foliennummernplatzhalter 3"/>
          <p:cNvSpPr>
            <a:spLocks noGrp="1"/>
          </p:cNvSpPr>
          <p:nvPr>
            <p:ph type="sldNum" sz="quarter" idx="5"/>
          </p:nvPr>
        </p:nvSpPr>
        <p:spPr/>
        <p:txBody>
          <a:bodyPr/>
          <a:lstStyle/>
          <a:p>
            <a:fld id="{4D6171FA-FB9A-4C96-A715-7A64EC060208}" type="slidenum">
              <a:rPr lang="de-DE" smtClean="0"/>
              <a:t>16</a:t>
            </a:fld>
            <a:endParaRPr lang="de-DE" dirty="0"/>
          </a:p>
        </p:txBody>
      </p:sp>
    </p:spTree>
    <p:extLst>
      <p:ext uri="{BB962C8B-B14F-4D97-AF65-F5344CB8AC3E}">
        <p14:creationId xmlns:p14="http://schemas.microsoft.com/office/powerpoint/2010/main" val="56335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Wenn Sie eine Einbindung von Logos zum Beispiel auf der Website planen, können Sie hier das Unternehmenslogo schonmal im Kontext Ihrer Website zeigen. </a:t>
            </a:r>
          </a:p>
        </p:txBody>
      </p:sp>
      <p:sp>
        <p:nvSpPr>
          <p:cNvPr id="4" name="Foliennummernplatzhalter 3"/>
          <p:cNvSpPr>
            <a:spLocks noGrp="1"/>
          </p:cNvSpPr>
          <p:nvPr>
            <p:ph type="sldNum" sz="quarter" idx="5"/>
          </p:nvPr>
        </p:nvSpPr>
        <p:spPr/>
        <p:txBody>
          <a:bodyPr/>
          <a:lstStyle/>
          <a:p>
            <a:fld id="{4D6171FA-FB9A-4C96-A715-7A64EC060208}" type="slidenum">
              <a:rPr lang="de-DE" smtClean="0"/>
              <a:t>17</a:t>
            </a:fld>
            <a:endParaRPr lang="de-DE" dirty="0"/>
          </a:p>
        </p:txBody>
      </p:sp>
    </p:spTree>
    <p:extLst>
      <p:ext uri="{BB962C8B-B14F-4D97-AF65-F5344CB8AC3E}">
        <p14:creationId xmlns:p14="http://schemas.microsoft.com/office/powerpoint/2010/main" val="5869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3</a:t>
            </a:fld>
            <a:endParaRPr lang="de-DE" dirty="0"/>
          </a:p>
        </p:txBody>
      </p:sp>
    </p:spTree>
    <p:extLst>
      <p:ext uri="{BB962C8B-B14F-4D97-AF65-F5344CB8AC3E}">
        <p14:creationId xmlns:p14="http://schemas.microsoft.com/office/powerpoint/2010/main" val="181943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4</a:t>
            </a:fld>
            <a:endParaRPr lang="de-DE" dirty="0"/>
          </a:p>
        </p:txBody>
      </p:sp>
    </p:spTree>
    <p:extLst>
      <p:ext uri="{BB962C8B-B14F-4D97-AF65-F5344CB8AC3E}">
        <p14:creationId xmlns:p14="http://schemas.microsoft.com/office/powerpoint/2010/main" val="60676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Achten Sie hier darauf, dass Sie möglicherweise nicht passende </a:t>
            </a:r>
            <a:r>
              <a:rPr lang="de-DE" dirty="0" err="1"/>
              <a:t>bullet</a:t>
            </a:r>
            <a:r>
              <a:rPr lang="de-DE" dirty="0"/>
              <a:t> </a:t>
            </a:r>
            <a:r>
              <a:rPr lang="de-DE" dirty="0" err="1"/>
              <a:t>points</a:t>
            </a:r>
            <a:r>
              <a:rPr lang="de-DE" dirty="0"/>
              <a:t> entfernen / umschreiben bzw. weitere ergänzen. </a:t>
            </a:r>
          </a:p>
        </p:txBody>
      </p:sp>
      <p:sp>
        <p:nvSpPr>
          <p:cNvPr id="4" name="Foliennummernplatzhalter 3"/>
          <p:cNvSpPr>
            <a:spLocks noGrp="1"/>
          </p:cNvSpPr>
          <p:nvPr>
            <p:ph type="sldNum" sz="quarter" idx="5"/>
          </p:nvPr>
        </p:nvSpPr>
        <p:spPr/>
        <p:txBody>
          <a:bodyPr/>
          <a:lstStyle/>
          <a:p>
            <a:fld id="{4D6171FA-FB9A-4C96-A715-7A64EC060208}" type="slidenum">
              <a:rPr lang="de-DE" smtClean="0"/>
              <a:t>5</a:t>
            </a:fld>
            <a:endParaRPr lang="de-DE" dirty="0"/>
          </a:p>
        </p:txBody>
      </p:sp>
    </p:spTree>
    <p:extLst>
      <p:ext uri="{BB962C8B-B14F-4D97-AF65-F5344CB8AC3E}">
        <p14:creationId xmlns:p14="http://schemas.microsoft.com/office/powerpoint/2010/main" val="426106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6</a:t>
            </a:fld>
            <a:endParaRPr lang="de-DE" dirty="0"/>
          </a:p>
        </p:txBody>
      </p:sp>
    </p:spTree>
    <p:extLst>
      <p:ext uri="{BB962C8B-B14F-4D97-AF65-F5344CB8AC3E}">
        <p14:creationId xmlns:p14="http://schemas.microsoft.com/office/powerpoint/2010/main" val="34713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ggf. auch weiter ausholen / eine Extrafolie einfügen: Was hat die Kommune umgesetzt? Gibt es stadtweit bekannte Beispiele? </a:t>
            </a:r>
          </a:p>
        </p:txBody>
      </p:sp>
      <p:sp>
        <p:nvSpPr>
          <p:cNvPr id="4" name="Foliennummernplatzhalter 3"/>
          <p:cNvSpPr>
            <a:spLocks noGrp="1"/>
          </p:cNvSpPr>
          <p:nvPr>
            <p:ph type="sldNum" sz="quarter" idx="5"/>
          </p:nvPr>
        </p:nvSpPr>
        <p:spPr/>
        <p:txBody>
          <a:bodyPr/>
          <a:lstStyle/>
          <a:p>
            <a:fld id="{4D6171FA-FB9A-4C96-A715-7A64EC060208}" type="slidenum">
              <a:rPr lang="de-DE" smtClean="0"/>
              <a:t>7</a:t>
            </a:fld>
            <a:endParaRPr lang="de-DE" dirty="0"/>
          </a:p>
        </p:txBody>
      </p:sp>
    </p:spTree>
    <p:extLst>
      <p:ext uri="{BB962C8B-B14F-4D97-AF65-F5344CB8AC3E}">
        <p14:creationId xmlns:p14="http://schemas.microsoft.com/office/powerpoint/2010/main" val="263358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8</a:t>
            </a:fld>
            <a:endParaRPr lang="de-DE" dirty="0"/>
          </a:p>
        </p:txBody>
      </p:sp>
    </p:spTree>
    <p:extLst>
      <p:ext uri="{BB962C8B-B14F-4D97-AF65-F5344CB8AC3E}">
        <p14:creationId xmlns:p14="http://schemas.microsoft.com/office/powerpoint/2010/main" val="1345129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Sollte Ihr Klimafonds eine Kompensation von Emissionen vorsehen (durch die Ergänzung lokaler Projekte mit Zertifikaten aus dem freiwilligen </a:t>
            </a:r>
            <a:r>
              <a:rPr lang="de-DE" dirty="0" err="1"/>
              <a:t>Zertifikatemarkt</a:t>
            </a:r>
            <a:r>
              <a:rPr lang="de-DE" dirty="0"/>
              <a:t>), sollten Sie diesen Punkt hier ergänzen. („Mit Zertifikaten aus dem Klimafonds kompensieren Sie die nicht vermeidbaren Treibhausgasemissionen Ihres Unternehmens“). </a:t>
            </a:r>
          </a:p>
          <a:p>
            <a:endParaRPr lang="de-DE" dirty="0"/>
          </a:p>
          <a:p>
            <a:r>
              <a:rPr lang="de-DE" dirty="0"/>
              <a:t>Hier können zudem noch weitere Vorteile aufgelistet werden: Beispielsweise, dass Unternehmen auch einen Sitz in der Jury für die Projektauswahl erhalten können (wenn das vorgesehen ist) oder dass Mitarbeitende auch an Projekten mitarbeiten können (auch nur, wenn das in Ihrer Kommune vorgesehen ist). </a:t>
            </a:r>
          </a:p>
        </p:txBody>
      </p:sp>
      <p:sp>
        <p:nvSpPr>
          <p:cNvPr id="4" name="Foliennummernplatzhalter 3"/>
          <p:cNvSpPr>
            <a:spLocks noGrp="1"/>
          </p:cNvSpPr>
          <p:nvPr>
            <p:ph type="sldNum" sz="quarter" idx="5"/>
          </p:nvPr>
        </p:nvSpPr>
        <p:spPr/>
        <p:txBody>
          <a:bodyPr/>
          <a:lstStyle/>
          <a:p>
            <a:fld id="{4D6171FA-FB9A-4C96-A715-7A64EC060208}" type="slidenum">
              <a:rPr lang="de-DE" smtClean="0"/>
              <a:t>9</a:t>
            </a:fld>
            <a:endParaRPr lang="de-DE" dirty="0"/>
          </a:p>
        </p:txBody>
      </p:sp>
    </p:spTree>
    <p:extLst>
      <p:ext uri="{BB962C8B-B14F-4D97-AF65-F5344CB8AC3E}">
        <p14:creationId xmlns:p14="http://schemas.microsoft.com/office/powerpoint/2010/main" val="395584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10</a:t>
            </a:fld>
            <a:endParaRPr lang="de-DE" dirty="0"/>
          </a:p>
        </p:txBody>
      </p:sp>
    </p:spTree>
    <p:extLst>
      <p:ext uri="{BB962C8B-B14F-4D97-AF65-F5344CB8AC3E}">
        <p14:creationId xmlns:p14="http://schemas.microsoft.com/office/powerpoint/2010/main" val="2817413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www.linkedin.com/company/adelphi-berlin" TargetMode="External"/><Relationship Id="rId3" Type="http://schemas.openxmlformats.org/officeDocument/2006/relationships/image" Target="../media/image9.png"/><Relationship Id="rId7" Type="http://schemas.openxmlformats.org/officeDocument/2006/relationships/hyperlink" Target="https://twitter.com/adelphi_berlin"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www.adelphi.de/" TargetMode="Externa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3559"/>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6136189" y="-626440"/>
            <a:ext cx="2904602" cy="2904602"/>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6811" y="1200729"/>
            <a:ext cx="2700000" cy="2700000"/>
          </a:xfrm>
          <a:prstGeom prst="ellipse">
            <a:avLst/>
          </a:prstGeom>
          <a:solidFill>
            <a:schemeClr val="bg1">
              <a:lumMod val="85000"/>
            </a:schemeClr>
          </a:solidFill>
        </p:spPr>
        <p:txBody>
          <a:bodyPr/>
          <a:lstStyle>
            <a:lvl1pPr>
              <a:defRPr>
                <a:solidFill>
                  <a:schemeClr val="bg2">
                    <a:lumMod val="85000"/>
                  </a:schemeClr>
                </a:solidFill>
              </a:defRPr>
            </a:lvl1p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83507"/>
            <a:ext cx="4047493" cy="1683734"/>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151654"/>
            <a:ext cx="4047492" cy="1223086"/>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9" name="Textplatzhalter 4">
            <a:extLst>
              <a:ext uri="{FF2B5EF4-FFF2-40B4-BE49-F238E27FC236}">
                <a16:creationId xmlns:a16="http://schemas.microsoft.com/office/drawing/2014/main" id="{7F00C896-A694-450C-BADA-1123EABEE713}"/>
              </a:ext>
            </a:extLst>
          </p:cNvPr>
          <p:cNvSpPr>
            <a:spLocks noGrp="1"/>
          </p:cNvSpPr>
          <p:nvPr>
            <p:ph type="body" sz="quarter" idx="18" hasCustomPrompt="1"/>
          </p:nvPr>
        </p:nvSpPr>
        <p:spPr>
          <a:xfrm>
            <a:off x="1059519" y="3442858"/>
            <a:ext cx="2634583" cy="216694"/>
          </a:xfrm>
          <a:effectLst/>
        </p:spPr>
        <p:txBody>
          <a:bodyPr anchor="ctr"/>
          <a:lstStyle>
            <a:lvl1pPr algn="ctr">
              <a:defRPr lang="de-DE" sz="675" b="0" i="0" smtClean="0">
                <a:solidFill>
                  <a:srgbClr val="4D5156">
                    <a:alpha val="48000"/>
                  </a:srgbClr>
                </a:solidFill>
                <a:effectLst>
                  <a:outerShdw blurRad="50800" dist="38100" dir="2700000" algn="tl" rotWithShape="0">
                    <a:prstClr val="black">
                      <a:alpha val="40000"/>
                    </a:prstClr>
                  </a:outerShdw>
                </a:effectLst>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15080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cts &amp; Figures 1">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1681417" y="1988289"/>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1681417" y="1518048"/>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18" name="Inhaltsplatzhalter 2">
            <a:extLst>
              <a:ext uri="{FF2B5EF4-FFF2-40B4-BE49-F238E27FC236}">
                <a16:creationId xmlns:a16="http://schemas.microsoft.com/office/drawing/2014/main" id="{D514F991-B61D-47F5-AE36-A44F81C43602}"/>
              </a:ext>
            </a:extLst>
          </p:cNvPr>
          <p:cNvSpPr>
            <a:spLocks noGrp="1"/>
          </p:cNvSpPr>
          <p:nvPr>
            <p:ph sz="half" idx="34" hasCustomPrompt="1"/>
          </p:nvPr>
        </p:nvSpPr>
        <p:spPr>
          <a:xfrm>
            <a:off x="5232345" y="1931248"/>
            <a:ext cx="2820091" cy="2755052"/>
          </a:xfrm>
          <a:prstGeom prst="rect">
            <a:avLst/>
          </a:prstGeom>
          <a:solidFill>
            <a:schemeClr val="bg1">
              <a:lumMod val="85000"/>
            </a:schemeClr>
          </a:solidFill>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800">
                <a:solidFill>
                  <a:schemeClr val="tx1"/>
                </a:solidFill>
                <a:latin typeface="Arial" panose="020B0604020202020204" pitchFamily="34" charset="0"/>
                <a:cs typeface="Arial" panose="020B0604020202020204" pitchFamily="34" charset="0"/>
              </a:defRPr>
            </a:lvl1pPr>
          </a:lstStyle>
          <a:p>
            <a:pPr lvl="0"/>
            <a:r>
              <a:rPr lang="en-US" noProof="0" dirty="0"/>
              <a:t>Insert Media</a:t>
            </a:r>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1691680" y="3084744"/>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1691680" y="2614503"/>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1691680" y="4193415"/>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1691680" y="3723174"/>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9" name="Inhaltsplatzhalter 8">
            <a:extLst>
              <a:ext uri="{FF2B5EF4-FFF2-40B4-BE49-F238E27FC236}">
                <a16:creationId xmlns:a16="http://schemas.microsoft.com/office/drawing/2014/main" id="{E6EB8146-CEBB-4BB8-AB7A-4D5CCDA31E3F}"/>
              </a:ext>
            </a:extLst>
          </p:cNvPr>
          <p:cNvSpPr>
            <a:spLocks noGrp="1"/>
          </p:cNvSpPr>
          <p:nvPr>
            <p:ph sz="quarter" idx="41" hasCustomPrompt="1"/>
          </p:nvPr>
        </p:nvSpPr>
        <p:spPr>
          <a:xfrm>
            <a:off x="755576" y="16883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8" name="Inhaltsplatzhalter 8">
            <a:extLst>
              <a:ext uri="{FF2B5EF4-FFF2-40B4-BE49-F238E27FC236}">
                <a16:creationId xmlns:a16="http://schemas.microsoft.com/office/drawing/2014/main" id="{1286F49A-3A8D-4EBF-B30A-5110AA41D0EC}"/>
              </a:ext>
            </a:extLst>
          </p:cNvPr>
          <p:cNvSpPr>
            <a:spLocks noGrp="1"/>
          </p:cNvSpPr>
          <p:nvPr>
            <p:ph sz="quarter" idx="42" hasCustomPrompt="1"/>
          </p:nvPr>
        </p:nvSpPr>
        <p:spPr>
          <a:xfrm>
            <a:off x="755576" y="275848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9" name="Inhaltsplatzhalter 8">
            <a:extLst>
              <a:ext uri="{FF2B5EF4-FFF2-40B4-BE49-F238E27FC236}">
                <a16:creationId xmlns:a16="http://schemas.microsoft.com/office/drawing/2014/main" id="{877A6A52-8B84-4C45-90EE-D31BA376A3AA}"/>
              </a:ext>
            </a:extLst>
          </p:cNvPr>
          <p:cNvSpPr>
            <a:spLocks noGrp="1"/>
          </p:cNvSpPr>
          <p:nvPr>
            <p:ph sz="quarter" idx="43" hasCustomPrompt="1"/>
          </p:nvPr>
        </p:nvSpPr>
        <p:spPr>
          <a:xfrm>
            <a:off x="755576" y="38232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32" name="Textplatzhalter 4">
            <a:extLst>
              <a:ext uri="{FF2B5EF4-FFF2-40B4-BE49-F238E27FC236}">
                <a16:creationId xmlns:a16="http://schemas.microsoft.com/office/drawing/2014/main" id="{822BCEF7-AECD-42FE-85EA-3872D904C7D7}"/>
              </a:ext>
            </a:extLst>
          </p:cNvPr>
          <p:cNvSpPr>
            <a:spLocks noGrp="1"/>
          </p:cNvSpPr>
          <p:nvPr>
            <p:ph type="body" sz="quarter" idx="18" hasCustomPrompt="1"/>
          </p:nvPr>
        </p:nvSpPr>
        <p:spPr>
          <a:xfrm rot="16200000">
            <a:off x="6561378" y="3146517"/>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 name="Titel 2">
            <a:extLst>
              <a:ext uri="{FF2B5EF4-FFF2-40B4-BE49-F238E27FC236}">
                <a16:creationId xmlns:a16="http://schemas.microsoft.com/office/drawing/2014/main" id="{8521DCA8-609D-4BFE-AAD6-0E7978D3089A}"/>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7889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cts &amp; Figures 2">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569849" y="1988289"/>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569849" y="1518048"/>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580112" y="3084744"/>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580112" y="2614503"/>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580112" y="4193415"/>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580112" y="3723174"/>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 name="Titel 2">
            <a:extLst>
              <a:ext uri="{FF2B5EF4-FFF2-40B4-BE49-F238E27FC236}">
                <a16:creationId xmlns:a16="http://schemas.microsoft.com/office/drawing/2014/main" id="{8521DCA8-609D-4BFE-AAD6-0E7978D3089A}"/>
              </a:ext>
            </a:extLst>
          </p:cNvPr>
          <p:cNvSpPr>
            <a:spLocks noGrp="1"/>
          </p:cNvSpPr>
          <p:nvPr>
            <p:ph type="title"/>
          </p:nvPr>
        </p:nvSpPr>
        <p:spPr/>
        <p:txBody>
          <a:bodyPr/>
          <a:lstStyle/>
          <a:p>
            <a:r>
              <a:rPr lang="de-DE"/>
              <a:t>Mastertitelformat bearbeiten</a:t>
            </a:r>
            <a:endParaRPr lang="de-DE" dirty="0"/>
          </a:p>
        </p:txBody>
      </p:sp>
      <p:sp>
        <p:nvSpPr>
          <p:cNvPr id="7" name="Bildplatzhalter 6">
            <a:extLst>
              <a:ext uri="{FF2B5EF4-FFF2-40B4-BE49-F238E27FC236}">
                <a16:creationId xmlns:a16="http://schemas.microsoft.com/office/drawing/2014/main" id="{D420E181-CB96-48CC-97E2-8CFABF1FBDCF}"/>
              </a:ext>
            </a:extLst>
          </p:cNvPr>
          <p:cNvSpPr>
            <a:spLocks noGrp="1"/>
          </p:cNvSpPr>
          <p:nvPr>
            <p:ph type="pic" sz="quarter" idx="41"/>
          </p:nvPr>
        </p:nvSpPr>
        <p:spPr>
          <a:xfrm>
            <a:off x="4693821" y="1684312"/>
            <a:ext cx="758068" cy="758068"/>
          </a:xfrm>
          <a:noFill/>
        </p:spPr>
        <p:txBody>
          <a:bodyPr/>
          <a:lstStyle>
            <a:lvl1pPr>
              <a:defRPr sz="1000"/>
            </a:lvl1pPr>
          </a:lstStyle>
          <a:p>
            <a:r>
              <a:rPr lang="de-DE"/>
              <a:t>Bild durch Klicken auf Symbol hinzufügen</a:t>
            </a:r>
            <a:endParaRPr lang="de-DE" dirty="0"/>
          </a:p>
        </p:txBody>
      </p:sp>
      <p:sp>
        <p:nvSpPr>
          <p:cNvPr id="19" name="Bildplatzhalter 6">
            <a:extLst>
              <a:ext uri="{FF2B5EF4-FFF2-40B4-BE49-F238E27FC236}">
                <a16:creationId xmlns:a16="http://schemas.microsoft.com/office/drawing/2014/main" id="{C7D5E2F9-EF3C-4292-943C-9D25AC756C37}"/>
              </a:ext>
            </a:extLst>
          </p:cNvPr>
          <p:cNvSpPr>
            <a:spLocks noGrp="1"/>
          </p:cNvSpPr>
          <p:nvPr>
            <p:ph type="pic" sz="quarter" idx="42"/>
          </p:nvPr>
        </p:nvSpPr>
        <p:spPr>
          <a:xfrm>
            <a:off x="4693821" y="2753433"/>
            <a:ext cx="758068" cy="758068"/>
          </a:xfrm>
          <a:noFill/>
        </p:spPr>
        <p:txBody>
          <a:bodyPr/>
          <a:lstStyle>
            <a:lvl1pPr>
              <a:defRPr sz="1000"/>
            </a:lvl1pPr>
          </a:lstStyle>
          <a:p>
            <a:r>
              <a:rPr lang="de-DE"/>
              <a:t>Bild durch Klicken auf Symbol hinzufügen</a:t>
            </a:r>
            <a:endParaRPr lang="de-DE" dirty="0"/>
          </a:p>
        </p:txBody>
      </p:sp>
      <p:sp>
        <p:nvSpPr>
          <p:cNvPr id="24" name="Bildplatzhalter 6">
            <a:extLst>
              <a:ext uri="{FF2B5EF4-FFF2-40B4-BE49-F238E27FC236}">
                <a16:creationId xmlns:a16="http://schemas.microsoft.com/office/drawing/2014/main" id="{2C4E28D0-348B-4768-B7A9-948FE1EC8CF9}"/>
              </a:ext>
            </a:extLst>
          </p:cNvPr>
          <p:cNvSpPr>
            <a:spLocks noGrp="1"/>
          </p:cNvSpPr>
          <p:nvPr>
            <p:ph type="pic" sz="quarter" idx="43"/>
          </p:nvPr>
        </p:nvSpPr>
        <p:spPr>
          <a:xfrm>
            <a:off x="4693821" y="3816506"/>
            <a:ext cx="758068" cy="758068"/>
          </a:xfrm>
          <a:noFill/>
        </p:spPr>
        <p:txBody>
          <a:bodyPr/>
          <a:lstStyle>
            <a:lvl1pPr>
              <a:defRPr sz="1000"/>
            </a:lvl1pPr>
          </a:lstStyle>
          <a:p>
            <a:r>
              <a:rPr lang="de-DE"/>
              <a:t>Bild durch Klicken auf Symbol hinzufügen</a:t>
            </a:r>
            <a:endParaRPr lang="de-DE" dirty="0"/>
          </a:p>
        </p:txBody>
      </p:sp>
      <p:sp>
        <p:nvSpPr>
          <p:cNvPr id="27" name="Inhaltsplatzhalter 2">
            <a:extLst>
              <a:ext uri="{FF2B5EF4-FFF2-40B4-BE49-F238E27FC236}">
                <a16:creationId xmlns:a16="http://schemas.microsoft.com/office/drawing/2014/main" id="{3B220917-BBF3-459B-A522-AE57DDA86BDB}"/>
              </a:ext>
            </a:extLst>
          </p:cNvPr>
          <p:cNvSpPr>
            <a:spLocks noGrp="1"/>
          </p:cNvSpPr>
          <p:nvPr>
            <p:ph sz="half" idx="44" hasCustomPrompt="1"/>
          </p:nvPr>
        </p:nvSpPr>
        <p:spPr>
          <a:xfrm>
            <a:off x="602576" y="1988289"/>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0" name="Inhaltsplatzhalter 2">
            <a:extLst>
              <a:ext uri="{FF2B5EF4-FFF2-40B4-BE49-F238E27FC236}">
                <a16:creationId xmlns:a16="http://schemas.microsoft.com/office/drawing/2014/main" id="{2CA28026-726F-41F1-8626-8A09F911DC8A}"/>
              </a:ext>
            </a:extLst>
          </p:cNvPr>
          <p:cNvSpPr>
            <a:spLocks noGrp="1"/>
          </p:cNvSpPr>
          <p:nvPr>
            <p:ph sz="half" idx="45" hasCustomPrompt="1"/>
          </p:nvPr>
        </p:nvSpPr>
        <p:spPr>
          <a:xfrm>
            <a:off x="602576" y="1518048"/>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1" name="Inhaltsplatzhalter 2">
            <a:extLst>
              <a:ext uri="{FF2B5EF4-FFF2-40B4-BE49-F238E27FC236}">
                <a16:creationId xmlns:a16="http://schemas.microsoft.com/office/drawing/2014/main" id="{7B1E8D53-2014-4026-BA24-AFED7C634C89}"/>
              </a:ext>
            </a:extLst>
          </p:cNvPr>
          <p:cNvSpPr>
            <a:spLocks noGrp="1"/>
          </p:cNvSpPr>
          <p:nvPr>
            <p:ph sz="half" idx="46" hasCustomPrompt="1"/>
          </p:nvPr>
        </p:nvSpPr>
        <p:spPr>
          <a:xfrm>
            <a:off x="612839" y="3084744"/>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3" name="Inhaltsplatzhalter 2">
            <a:extLst>
              <a:ext uri="{FF2B5EF4-FFF2-40B4-BE49-F238E27FC236}">
                <a16:creationId xmlns:a16="http://schemas.microsoft.com/office/drawing/2014/main" id="{D4EF0A42-B36C-41AD-A4FE-D2E1A04504D7}"/>
              </a:ext>
            </a:extLst>
          </p:cNvPr>
          <p:cNvSpPr>
            <a:spLocks noGrp="1"/>
          </p:cNvSpPr>
          <p:nvPr>
            <p:ph sz="half" idx="47" hasCustomPrompt="1"/>
          </p:nvPr>
        </p:nvSpPr>
        <p:spPr>
          <a:xfrm>
            <a:off x="612839" y="2614503"/>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4" name="Inhaltsplatzhalter 2">
            <a:extLst>
              <a:ext uri="{FF2B5EF4-FFF2-40B4-BE49-F238E27FC236}">
                <a16:creationId xmlns:a16="http://schemas.microsoft.com/office/drawing/2014/main" id="{DB66E68E-A49A-41BA-80E1-5ED15D6611A8}"/>
              </a:ext>
            </a:extLst>
          </p:cNvPr>
          <p:cNvSpPr>
            <a:spLocks noGrp="1"/>
          </p:cNvSpPr>
          <p:nvPr>
            <p:ph sz="half" idx="48" hasCustomPrompt="1"/>
          </p:nvPr>
        </p:nvSpPr>
        <p:spPr>
          <a:xfrm>
            <a:off x="612839" y="4193415"/>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35" name="Inhaltsplatzhalter 2">
            <a:extLst>
              <a:ext uri="{FF2B5EF4-FFF2-40B4-BE49-F238E27FC236}">
                <a16:creationId xmlns:a16="http://schemas.microsoft.com/office/drawing/2014/main" id="{262BBEA2-59EE-47E9-957E-C04057ADC063}"/>
              </a:ext>
            </a:extLst>
          </p:cNvPr>
          <p:cNvSpPr>
            <a:spLocks noGrp="1"/>
          </p:cNvSpPr>
          <p:nvPr>
            <p:ph sz="half" idx="49" hasCustomPrompt="1"/>
          </p:nvPr>
        </p:nvSpPr>
        <p:spPr>
          <a:xfrm>
            <a:off x="612839" y="3723174"/>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36" name="Bildplatzhalter 6">
            <a:extLst>
              <a:ext uri="{FF2B5EF4-FFF2-40B4-BE49-F238E27FC236}">
                <a16:creationId xmlns:a16="http://schemas.microsoft.com/office/drawing/2014/main" id="{668292E6-CC71-460B-BF8C-89F3E5DD0FFC}"/>
              </a:ext>
            </a:extLst>
          </p:cNvPr>
          <p:cNvSpPr>
            <a:spLocks noGrp="1"/>
          </p:cNvSpPr>
          <p:nvPr>
            <p:ph type="pic" sz="quarter" idx="50"/>
          </p:nvPr>
        </p:nvSpPr>
        <p:spPr>
          <a:xfrm>
            <a:off x="3476087" y="1682187"/>
            <a:ext cx="758068" cy="758068"/>
          </a:xfrm>
          <a:noFill/>
        </p:spPr>
        <p:txBody>
          <a:bodyPr/>
          <a:lstStyle>
            <a:lvl1pPr>
              <a:defRPr sz="1000"/>
            </a:lvl1pPr>
          </a:lstStyle>
          <a:p>
            <a:r>
              <a:rPr lang="de-DE"/>
              <a:t>Bild durch Klicken auf Symbol hinzufügen</a:t>
            </a:r>
            <a:endParaRPr lang="de-DE" dirty="0"/>
          </a:p>
        </p:txBody>
      </p:sp>
      <p:sp>
        <p:nvSpPr>
          <p:cNvPr id="37" name="Bildplatzhalter 6">
            <a:extLst>
              <a:ext uri="{FF2B5EF4-FFF2-40B4-BE49-F238E27FC236}">
                <a16:creationId xmlns:a16="http://schemas.microsoft.com/office/drawing/2014/main" id="{0998B464-AEA6-4A8F-B221-C6175F7C8269}"/>
              </a:ext>
            </a:extLst>
          </p:cNvPr>
          <p:cNvSpPr>
            <a:spLocks noGrp="1"/>
          </p:cNvSpPr>
          <p:nvPr>
            <p:ph type="pic" sz="quarter" idx="51"/>
          </p:nvPr>
        </p:nvSpPr>
        <p:spPr>
          <a:xfrm>
            <a:off x="3476087" y="2751308"/>
            <a:ext cx="758068" cy="758068"/>
          </a:xfrm>
          <a:noFill/>
        </p:spPr>
        <p:txBody>
          <a:bodyPr/>
          <a:lstStyle>
            <a:lvl1pPr>
              <a:defRPr sz="1000"/>
            </a:lvl1pPr>
          </a:lstStyle>
          <a:p>
            <a:r>
              <a:rPr lang="de-DE"/>
              <a:t>Bild durch Klicken auf Symbol hinzufügen</a:t>
            </a:r>
            <a:endParaRPr lang="de-DE" dirty="0"/>
          </a:p>
        </p:txBody>
      </p:sp>
      <p:sp>
        <p:nvSpPr>
          <p:cNvPr id="38" name="Bildplatzhalter 6">
            <a:extLst>
              <a:ext uri="{FF2B5EF4-FFF2-40B4-BE49-F238E27FC236}">
                <a16:creationId xmlns:a16="http://schemas.microsoft.com/office/drawing/2014/main" id="{E88FB037-3AC4-401D-87A3-616D6D7B3B84}"/>
              </a:ext>
            </a:extLst>
          </p:cNvPr>
          <p:cNvSpPr>
            <a:spLocks noGrp="1"/>
          </p:cNvSpPr>
          <p:nvPr>
            <p:ph type="pic" sz="quarter" idx="52"/>
          </p:nvPr>
        </p:nvSpPr>
        <p:spPr>
          <a:xfrm>
            <a:off x="3476087" y="3814381"/>
            <a:ext cx="758068" cy="758068"/>
          </a:xfrm>
          <a:noFill/>
        </p:spPr>
        <p:txBody>
          <a:bodyPr/>
          <a:lstStyle>
            <a:lvl1pPr>
              <a:defRPr sz="1000"/>
            </a:lvl1pPr>
          </a:lstStyle>
          <a:p>
            <a:r>
              <a:rPr lang="de-DE"/>
              <a:t>Bild durch Klicken auf Symbol hinzufügen</a:t>
            </a:r>
            <a:endParaRPr lang="de-DE" dirty="0"/>
          </a:p>
        </p:txBody>
      </p:sp>
      <p:sp>
        <p:nvSpPr>
          <p:cNvPr id="39" name="Textplatzhalter 4">
            <a:extLst>
              <a:ext uri="{FF2B5EF4-FFF2-40B4-BE49-F238E27FC236}">
                <a16:creationId xmlns:a16="http://schemas.microsoft.com/office/drawing/2014/main" id="{2438B5B5-D735-4AC8-BC97-602BF6075CFD}"/>
              </a:ext>
            </a:extLst>
          </p:cNvPr>
          <p:cNvSpPr>
            <a:spLocks noGrp="1"/>
          </p:cNvSpPr>
          <p:nvPr>
            <p:ph type="body" sz="quarter" idx="18" hasCustomPrompt="1"/>
          </p:nvPr>
        </p:nvSpPr>
        <p:spPr>
          <a:xfrm rot="16200000">
            <a:off x="4978000" y="1936704"/>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0" name="Textplatzhalter 4">
            <a:extLst>
              <a:ext uri="{FF2B5EF4-FFF2-40B4-BE49-F238E27FC236}">
                <a16:creationId xmlns:a16="http://schemas.microsoft.com/office/drawing/2014/main" id="{DDE9E689-F184-4286-9EF6-812092B281B6}"/>
              </a:ext>
            </a:extLst>
          </p:cNvPr>
          <p:cNvSpPr>
            <a:spLocks noGrp="1"/>
          </p:cNvSpPr>
          <p:nvPr>
            <p:ph type="body" sz="quarter" idx="53" hasCustomPrompt="1"/>
          </p:nvPr>
        </p:nvSpPr>
        <p:spPr>
          <a:xfrm rot="16200000">
            <a:off x="4971556" y="3030465"/>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1" name="Textplatzhalter 4">
            <a:extLst>
              <a:ext uri="{FF2B5EF4-FFF2-40B4-BE49-F238E27FC236}">
                <a16:creationId xmlns:a16="http://schemas.microsoft.com/office/drawing/2014/main" id="{9E81B533-5D71-4B3B-9D76-8B110BA363AA}"/>
              </a:ext>
            </a:extLst>
          </p:cNvPr>
          <p:cNvSpPr>
            <a:spLocks noGrp="1"/>
          </p:cNvSpPr>
          <p:nvPr>
            <p:ph type="body" sz="quarter" idx="54" hasCustomPrompt="1"/>
          </p:nvPr>
        </p:nvSpPr>
        <p:spPr>
          <a:xfrm rot="16200000">
            <a:off x="4971556" y="4101954"/>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2" name="Textplatzhalter 4">
            <a:extLst>
              <a:ext uri="{FF2B5EF4-FFF2-40B4-BE49-F238E27FC236}">
                <a16:creationId xmlns:a16="http://schemas.microsoft.com/office/drawing/2014/main" id="{4066EE8C-2B3C-4B2A-AF90-C46BB5D33192}"/>
              </a:ext>
            </a:extLst>
          </p:cNvPr>
          <p:cNvSpPr>
            <a:spLocks noGrp="1"/>
          </p:cNvSpPr>
          <p:nvPr>
            <p:ph type="body" sz="quarter" idx="55" hasCustomPrompt="1"/>
          </p:nvPr>
        </p:nvSpPr>
        <p:spPr>
          <a:xfrm rot="16200000">
            <a:off x="3766184" y="1937656"/>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3" name="Textplatzhalter 4">
            <a:extLst>
              <a:ext uri="{FF2B5EF4-FFF2-40B4-BE49-F238E27FC236}">
                <a16:creationId xmlns:a16="http://schemas.microsoft.com/office/drawing/2014/main" id="{D63426A5-1A09-4DA9-81A3-3BE833CF1320}"/>
              </a:ext>
            </a:extLst>
          </p:cNvPr>
          <p:cNvSpPr>
            <a:spLocks noGrp="1"/>
          </p:cNvSpPr>
          <p:nvPr>
            <p:ph type="body" sz="quarter" idx="56" hasCustomPrompt="1"/>
          </p:nvPr>
        </p:nvSpPr>
        <p:spPr>
          <a:xfrm rot="16200000">
            <a:off x="3759740" y="3031417"/>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44" name="Textplatzhalter 4">
            <a:extLst>
              <a:ext uri="{FF2B5EF4-FFF2-40B4-BE49-F238E27FC236}">
                <a16:creationId xmlns:a16="http://schemas.microsoft.com/office/drawing/2014/main" id="{5FB6144A-96B9-4229-97A9-75D3D2FF90AE}"/>
              </a:ext>
            </a:extLst>
          </p:cNvPr>
          <p:cNvSpPr>
            <a:spLocks noGrp="1"/>
          </p:cNvSpPr>
          <p:nvPr>
            <p:ph type="body" sz="quarter" idx="57" hasCustomPrompt="1"/>
          </p:nvPr>
        </p:nvSpPr>
        <p:spPr>
          <a:xfrm rot="16200000">
            <a:off x="3759740" y="4102906"/>
            <a:ext cx="679459"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7641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amp; Facts">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619575" y="2168899"/>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619575" y="1698658"/>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4" name="Datumsplatzhalter 3">
            <a:extLst>
              <a:ext uri="{FF2B5EF4-FFF2-40B4-BE49-F238E27FC236}">
                <a16:creationId xmlns:a16="http://schemas.microsoft.com/office/drawing/2014/main" id="{DEF6A26D-AE6E-4966-8F47-3D8B85AF8087}"/>
              </a:ext>
            </a:extLst>
          </p:cNvPr>
          <p:cNvSpPr>
            <a:spLocks noGrp="1"/>
          </p:cNvSpPr>
          <p:nvPr>
            <p:ph type="dt" sz="half" idx="27"/>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629838" y="3265354"/>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629838" y="2795113"/>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629838" y="4364777"/>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Arial" panose="020B0604020202020204" pitchFamily="34"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629838" y="3894536"/>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en-US" noProof="0" dirty="0"/>
              <a:t>Lorem Ipsum Dolor</a:t>
            </a:r>
            <a:endParaRPr lang="de-DE" dirty="0"/>
          </a:p>
        </p:txBody>
      </p:sp>
      <p:sp>
        <p:nvSpPr>
          <p:cNvPr id="7" name="Bildplatzhalter 6">
            <a:extLst>
              <a:ext uri="{FF2B5EF4-FFF2-40B4-BE49-F238E27FC236}">
                <a16:creationId xmlns:a16="http://schemas.microsoft.com/office/drawing/2014/main" id="{A5D3FBDF-087C-40EA-B4B6-E4F790B3D2B6}"/>
              </a:ext>
            </a:extLst>
          </p:cNvPr>
          <p:cNvSpPr>
            <a:spLocks noGrp="1"/>
          </p:cNvSpPr>
          <p:nvPr>
            <p:ph type="pic" sz="quarter" idx="41"/>
          </p:nvPr>
        </p:nvSpPr>
        <p:spPr>
          <a:xfrm>
            <a:off x="4572001" y="1789702"/>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19" name="Bildplatzhalter 6">
            <a:extLst>
              <a:ext uri="{FF2B5EF4-FFF2-40B4-BE49-F238E27FC236}">
                <a16:creationId xmlns:a16="http://schemas.microsoft.com/office/drawing/2014/main" id="{9C0B6771-8941-4284-AE3D-E5AE3B880B2C}"/>
              </a:ext>
            </a:extLst>
          </p:cNvPr>
          <p:cNvSpPr>
            <a:spLocks noGrp="1"/>
          </p:cNvSpPr>
          <p:nvPr>
            <p:ph type="pic" sz="quarter" idx="42"/>
          </p:nvPr>
        </p:nvSpPr>
        <p:spPr>
          <a:xfrm>
            <a:off x="4572000" y="2861191"/>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24" name="Bildplatzhalter 6">
            <a:extLst>
              <a:ext uri="{FF2B5EF4-FFF2-40B4-BE49-F238E27FC236}">
                <a16:creationId xmlns:a16="http://schemas.microsoft.com/office/drawing/2014/main" id="{E6F79BE6-989D-4653-AB76-2D2B56A716F5}"/>
              </a:ext>
            </a:extLst>
          </p:cNvPr>
          <p:cNvSpPr>
            <a:spLocks noGrp="1"/>
          </p:cNvSpPr>
          <p:nvPr>
            <p:ph type="pic" sz="quarter" idx="43"/>
          </p:nvPr>
        </p:nvSpPr>
        <p:spPr>
          <a:xfrm>
            <a:off x="4572000" y="3932680"/>
            <a:ext cx="826402" cy="826402"/>
          </a:xfrm>
          <a:solidFill>
            <a:schemeClr val="bg1">
              <a:lumMod val="85000"/>
            </a:schemeClr>
          </a:solidFill>
        </p:spPr>
        <p:txBody>
          <a:bodyPr/>
          <a:lstStyle>
            <a:lvl1pPr>
              <a:defRPr sz="800"/>
            </a:lvl1pPr>
          </a:lstStyle>
          <a:p>
            <a:r>
              <a:rPr lang="de-DE"/>
              <a:t>Bild durch Klicken auf Symbol hinzufügen</a:t>
            </a:r>
            <a:endParaRPr lang="de-DE" dirty="0"/>
          </a:p>
        </p:txBody>
      </p:sp>
      <p:sp>
        <p:nvSpPr>
          <p:cNvPr id="10" name="Diagrammplatzhalter 9">
            <a:extLst>
              <a:ext uri="{FF2B5EF4-FFF2-40B4-BE49-F238E27FC236}">
                <a16:creationId xmlns:a16="http://schemas.microsoft.com/office/drawing/2014/main" id="{302C1F18-5570-47F2-BD17-4B05D342A656}"/>
              </a:ext>
            </a:extLst>
          </p:cNvPr>
          <p:cNvSpPr>
            <a:spLocks noGrp="1"/>
          </p:cNvSpPr>
          <p:nvPr>
            <p:ph type="chart" sz="quarter" idx="44"/>
          </p:nvPr>
        </p:nvSpPr>
        <p:spPr>
          <a:xfrm>
            <a:off x="684213" y="1789510"/>
            <a:ext cx="3480593" cy="2969419"/>
          </a:xfrm>
        </p:spPr>
        <p:txBody>
          <a:bodyPr/>
          <a:lstStyle/>
          <a:p>
            <a:r>
              <a:rPr lang="de-DE"/>
              <a:t>Diagramm durch Klicken auf Symbol hinzufügen</a:t>
            </a:r>
            <a:endParaRPr lang="de-DE" dirty="0"/>
          </a:p>
        </p:txBody>
      </p:sp>
      <p:sp>
        <p:nvSpPr>
          <p:cNvPr id="32" name="Textplatzhalter 4">
            <a:extLst>
              <a:ext uri="{FF2B5EF4-FFF2-40B4-BE49-F238E27FC236}">
                <a16:creationId xmlns:a16="http://schemas.microsoft.com/office/drawing/2014/main" id="{C2942669-B5F6-4898-9124-9E5899B98E2B}"/>
              </a:ext>
            </a:extLst>
          </p:cNvPr>
          <p:cNvSpPr>
            <a:spLocks noGrp="1"/>
          </p:cNvSpPr>
          <p:nvPr>
            <p:ph type="body" sz="quarter" idx="18" hasCustomPrompt="1"/>
          </p:nvPr>
        </p:nvSpPr>
        <p:spPr>
          <a:xfrm rot="16200000">
            <a:off x="4908057" y="2074962"/>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3" name="Textplatzhalter 4">
            <a:extLst>
              <a:ext uri="{FF2B5EF4-FFF2-40B4-BE49-F238E27FC236}">
                <a16:creationId xmlns:a16="http://schemas.microsoft.com/office/drawing/2014/main" id="{92A861E6-AF98-4735-A915-1FE3ABC7DBFA}"/>
              </a:ext>
            </a:extLst>
          </p:cNvPr>
          <p:cNvSpPr>
            <a:spLocks noGrp="1"/>
          </p:cNvSpPr>
          <p:nvPr>
            <p:ph type="body" sz="quarter" idx="45" hasCustomPrompt="1"/>
          </p:nvPr>
        </p:nvSpPr>
        <p:spPr>
          <a:xfrm rot="16200000">
            <a:off x="4901613" y="3168723"/>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4" name="Textplatzhalter 4">
            <a:extLst>
              <a:ext uri="{FF2B5EF4-FFF2-40B4-BE49-F238E27FC236}">
                <a16:creationId xmlns:a16="http://schemas.microsoft.com/office/drawing/2014/main" id="{BF5E576B-1489-4AC5-8DFD-22567DB8BAD0}"/>
              </a:ext>
            </a:extLst>
          </p:cNvPr>
          <p:cNvSpPr>
            <a:spLocks noGrp="1"/>
          </p:cNvSpPr>
          <p:nvPr>
            <p:ph type="body" sz="quarter" idx="46" hasCustomPrompt="1"/>
          </p:nvPr>
        </p:nvSpPr>
        <p:spPr>
          <a:xfrm rot="16200000">
            <a:off x="4901613" y="4240212"/>
            <a:ext cx="782241" cy="211337"/>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 name="Titel 2">
            <a:extLst>
              <a:ext uri="{FF2B5EF4-FFF2-40B4-BE49-F238E27FC236}">
                <a16:creationId xmlns:a16="http://schemas.microsoft.com/office/drawing/2014/main" id="{212C3F15-C020-436F-B899-738600BCF4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137096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images uprigh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18CCCCC-768A-483B-A8D5-1A56D3A430EE}"/>
              </a:ext>
            </a:extLst>
          </p:cNvPr>
          <p:cNvSpPr>
            <a:spLocks noGrp="1"/>
          </p:cNvSpPr>
          <p:nvPr>
            <p:ph type="pic" sz="quarter" idx="13"/>
          </p:nvPr>
        </p:nvSpPr>
        <p:spPr>
          <a:xfrm>
            <a:off x="3627966" y="195263"/>
            <a:ext cx="2430000" cy="4725591"/>
          </a:xfrm>
          <a:solidFill>
            <a:schemeClr val="bg1">
              <a:lumMod val="85000"/>
            </a:schemeClr>
          </a:solidFill>
        </p:spPr>
        <p:txBody>
          <a:bodyPr/>
          <a:lstStyle/>
          <a:p>
            <a:r>
              <a:rPr lang="de-DE"/>
              <a:t>Bild durch Klicken auf Symbol hinzufügen</a:t>
            </a:r>
            <a:endParaRPr lang="de-DE" dirty="0"/>
          </a:p>
        </p:txBody>
      </p:sp>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057966" y="195263"/>
            <a:ext cx="2430000" cy="4725591"/>
          </a:xfrm>
          <a:solidFill>
            <a:schemeClr val="bg1">
              <a:lumMod val="85000"/>
            </a:schemeClr>
          </a:solidFill>
        </p:spPr>
        <p:txBody>
          <a:bodyPr/>
          <a:lstStyle/>
          <a:p>
            <a:r>
              <a:rPr lang="de-DE"/>
              <a:t>Bild durch Klicken auf Symbol hinzufügen</a:t>
            </a:r>
            <a:endParaRPr lang="de-DE" dirty="0"/>
          </a:p>
        </p:txBody>
      </p:sp>
      <p:sp>
        <p:nvSpPr>
          <p:cNvPr id="10" name="Untertitel 2">
            <a:extLst>
              <a:ext uri="{FF2B5EF4-FFF2-40B4-BE49-F238E27FC236}">
                <a16:creationId xmlns:a16="http://schemas.microsoft.com/office/drawing/2014/main" id="{71E3DDA3-CC4F-46F5-8F27-793882191513}"/>
              </a:ext>
            </a:extLst>
          </p:cNvPr>
          <p:cNvSpPr>
            <a:spLocks noGrp="1"/>
          </p:cNvSpPr>
          <p:nvPr>
            <p:ph type="subTitle" idx="1" hasCustomPrompt="1"/>
          </p:nvPr>
        </p:nvSpPr>
        <p:spPr>
          <a:xfrm>
            <a:off x="494109" y="2095739"/>
            <a:ext cx="2630092" cy="2825115"/>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3E8D7781-2EF4-4841-92F2-CE38A5E448BA}"/>
              </a:ext>
            </a:extLst>
          </p:cNvPr>
          <p:cNvSpPr>
            <a:spLocks noGrp="1"/>
          </p:cNvSpPr>
          <p:nvPr>
            <p:ph type="title" hasCustomPrompt="1"/>
          </p:nvPr>
        </p:nvSpPr>
        <p:spPr>
          <a:xfrm>
            <a:off x="494110" y="600075"/>
            <a:ext cx="2630092" cy="1452283"/>
          </a:xfrm>
        </p:spPr>
        <p:txBody>
          <a:bodyPr/>
          <a:lstStyle>
            <a:lvl1pPr marL="0" indent="0">
              <a:buNone/>
              <a:defRPr cap="all" baseline="0"/>
            </a:lvl1pPr>
          </a:lstStyle>
          <a:p>
            <a:r>
              <a:rPr lang="de-DE" dirty="0"/>
              <a:t>Master Headline </a:t>
            </a:r>
            <a:r>
              <a:rPr lang="de-DE" dirty="0" err="1"/>
              <a:t>goes</a:t>
            </a:r>
            <a:r>
              <a:rPr lang="de-DE" dirty="0"/>
              <a:t> </a:t>
            </a:r>
            <a:r>
              <a:rPr lang="de-DE" dirty="0" err="1"/>
              <a:t>here</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813E9D8D-2510-4DAF-8185-9E9A1E3930BC}"/>
              </a:ext>
            </a:extLst>
          </p:cNvPr>
          <p:cNvSpPr>
            <a:spLocks noGrp="1"/>
          </p:cNvSpPr>
          <p:nvPr>
            <p:ph type="dt" sz="half" idx="15"/>
          </p:nvPr>
        </p:nvSpPr>
        <p:spPr/>
        <p:txBody>
          <a:bodyPr/>
          <a:lstStyle/>
          <a:p>
            <a:fld id="{02EC35AF-9013-4326-A1E2-ACC9FE1768B2}" type="datetime1">
              <a:rPr lang="de-DE" smtClean="0"/>
              <a:t>17.05.2023</a:t>
            </a:fld>
            <a:endParaRPr lang="de-DE" dirty="0"/>
          </a:p>
        </p:txBody>
      </p:sp>
      <p:sp>
        <p:nvSpPr>
          <p:cNvPr id="3" name="Fußzeilenplatzhalter 2">
            <a:extLst>
              <a:ext uri="{FF2B5EF4-FFF2-40B4-BE49-F238E27FC236}">
                <a16:creationId xmlns:a16="http://schemas.microsoft.com/office/drawing/2014/main" id="{BCE80908-65B3-4CDB-A1AD-AE17DE96D0D7}"/>
              </a:ext>
            </a:extLst>
          </p:cNvPr>
          <p:cNvSpPr>
            <a:spLocks noGrp="1"/>
          </p:cNvSpPr>
          <p:nvPr>
            <p:ph type="ftr" sz="quarter" idx="16"/>
          </p:nvPr>
        </p:nvSpPr>
        <p:spPr/>
        <p:txBody>
          <a:bodyPr/>
          <a:lstStyle/>
          <a:p>
            <a:r>
              <a:rPr lang="de-DE" dirty="0"/>
              <a:t>Project Name</a:t>
            </a:r>
          </a:p>
        </p:txBody>
      </p:sp>
      <p:sp>
        <p:nvSpPr>
          <p:cNvPr id="4" name="Foliennummernplatzhalter 3">
            <a:extLst>
              <a:ext uri="{FF2B5EF4-FFF2-40B4-BE49-F238E27FC236}">
                <a16:creationId xmlns:a16="http://schemas.microsoft.com/office/drawing/2014/main" id="{C86575DE-4E68-4DE5-95D8-219077336728}"/>
              </a:ext>
            </a:extLst>
          </p:cNvPr>
          <p:cNvSpPr>
            <a:spLocks noGrp="1"/>
          </p:cNvSpPr>
          <p:nvPr>
            <p:ph type="sldNum" sz="quarter" idx="17"/>
          </p:nvPr>
        </p:nvSpPr>
        <p:spPr/>
        <p:txBody>
          <a:bodyPr/>
          <a:lstStyle/>
          <a:p>
            <a:fld id="{DB97557C-07F1-4F6F-B2A1-37771CCEF5CA}" type="slidenum">
              <a:rPr lang="de-DE" smtClean="0"/>
              <a:pPr/>
              <a:t>‹Nr.›</a:t>
            </a:fld>
            <a:endParaRPr lang="de-DE" dirty="0"/>
          </a:p>
        </p:txBody>
      </p:sp>
      <p:sp>
        <p:nvSpPr>
          <p:cNvPr id="14" name="Textplatzhalter 4">
            <a:extLst>
              <a:ext uri="{FF2B5EF4-FFF2-40B4-BE49-F238E27FC236}">
                <a16:creationId xmlns:a16="http://schemas.microsoft.com/office/drawing/2014/main" id="{96388F78-8F3D-44E8-AA32-9F586784F7F1}"/>
              </a:ext>
            </a:extLst>
          </p:cNvPr>
          <p:cNvSpPr>
            <a:spLocks noGrp="1"/>
          </p:cNvSpPr>
          <p:nvPr>
            <p:ph type="body" sz="quarter" idx="18" hasCustomPrompt="1"/>
          </p:nvPr>
        </p:nvSpPr>
        <p:spPr>
          <a:xfrm rot="16200000">
            <a:off x="6996910" y="337010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5" name="Textplatzhalter 4">
            <a:extLst>
              <a:ext uri="{FF2B5EF4-FFF2-40B4-BE49-F238E27FC236}">
                <a16:creationId xmlns:a16="http://schemas.microsoft.com/office/drawing/2014/main" id="{099AB6D6-9A45-41F3-AAC3-0F22D60B79DC}"/>
              </a:ext>
            </a:extLst>
          </p:cNvPr>
          <p:cNvSpPr>
            <a:spLocks noGrp="1"/>
          </p:cNvSpPr>
          <p:nvPr>
            <p:ph type="body" sz="quarter" idx="19" hasCustomPrompt="1"/>
          </p:nvPr>
        </p:nvSpPr>
        <p:spPr>
          <a:xfrm rot="16200000">
            <a:off x="4579789" y="337010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6189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square images">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123385" y="195262"/>
            <a:ext cx="2364581" cy="2376488"/>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0" name="Bildplatzhalter 7">
            <a:extLst>
              <a:ext uri="{FF2B5EF4-FFF2-40B4-BE49-F238E27FC236}">
                <a16:creationId xmlns:a16="http://schemas.microsoft.com/office/drawing/2014/main" id="{A53B992D-5A97-465D-94C5-39340837F695}"/>
              </a:ext>
            </a:extLst>
          </p:cNvPr>
          <p:cNvSpPr>
            <a:spLocks noGrp="1"/>
          </p:cNvSpPr>
          <p:nvPr>
            <p:ph type="pic" sz="quarter" idx="16"/>
          </p:nvPr>
        </p:nvSpPr>
        <p:spPr>
          <a:xfrm>
            <a:off x="6123385" y="2571750"/>
            <a:ext cx="2364581" cy="2349104"/>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5" name="Bildplatzhalter 7">
            <a:extLst>
              <a:ext uri="{FF2B5EF4-FFF2-40B4-BE49-F238E27FC236}">
                <a16:creationId xmlns:a16="http://schemas.microsoft.com/office/drawing/2014/main" id="{BE35A95F-F93A-469E-AC81-ECB8D1B06CB0}"/>
              </a:ext>
            </a:extLst>
          </p:cNvPr>
          <p:cNvSpPr>
            <a:spLocks noGrp="1"/>
          </p:cNvSpPr>
          <p:nvPr>
            <p:ph type="pic" sz="quarter" idx="20"/>
          </p:nvPr>
        </p:nvSpPr>
        <p:spPr>
          <a:xfrm>
            <a:off x="3758804" y="195262"/>
            <a:ext cx="2364581" cy="2376488"/>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16" name="Bildplatzhalter 7">
            <a:extLst>
              <a:ext uri="{FF2B5EF4-FFF2-40B4-BE49-F238E27FC236}">
                <a16:creationId xmlns:a16="http://schemas.microsoft.com/office/drawing/2014/main" id="{FF80C647-A1E9-4844-AFA6-6918EF07FEA7}"/>
              </a:ext>
            </a:extLst>
          </p:cNvPr>
          <p:cNvSpPr>
            <a:spLocks noGrp="1"/>
          </p:cNvSpPr>
          <p:nvPr>
            <p:ph type="pic" sz="quarter" idx="21"/>
          </p:nvPr>
        </p:nvSpPr>
        <p:spPr>
          <a:xfrm>
            <a:off x="3758804" y="2571750"/>
            <a:ext cx="2364581" cy="2349104"/>
          </a:xfrm>
          <a:solidFill>
            <a:schemeClr val="bg1">
              <a:lumMod val="85000"/>
            </a:schemeClr>
          </a:solidFill>
        </p:spPr>
        <p:txBody>
          <a:bodyPr/>
          <a:lstStyle>
            <a:lvl1pPr>
              <a:defRPr sz="1400"/>
            </a:lvl1pPr>
          </a:lstStyle>
          <a:p>
            <a:r>
              <a:rPr lang="de-DE"/>
              <a:t>Bild durch Klicken auf Symbol hinzufügen</a:t>
            </a:r>
            <a:endParaRPr lang="de-DE" dirty="0"/>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94109" y="2095738"/>
            <a:ext cx="2926209" cy="2434400"/>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B8759177-C059-4BBF-9F6A-5329C60AA2CF}"/>
              </a:ext>
            </a:extLst>
          </p:cNvPr>
          <p:cNvSpPr>
            <a:spLocks noGrp="1"/>
          </p:cNvSpPr>
          <p:nvPr>
            <p:ph type="title" hasCustomPrompt="1"/>
          </p:nvPr>
        </p:nvSpPr>
        <p:spPr>
          <a:xfrm>
            <a:off x="494110" y="708423"/>
            <a:ext cx="2926209" cy="1211818"/>
          </a:xfrm>
        </p:spPr>
        <p:txBody>
          <a:bodyPr/>
          <a:lstStyle>
            <a:lvl1pPr marL="0" indent="0">
              <a:buNone/>
              <a:defRPr cap="all" baseline="0"/>
            </a:lvl1pPr>
          </a:lstStyle>
          <a:p>
            <a:r>
              <a:rPr lang="de-DE" dirty="0"/>
              <a:t>Master Headline </a:t>
            </a:r>
            <a:r>
              <a:rPr lang="de-DE" dirty="0" err="1"/>
              <a:t>goes</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52F6712D-4BAC-4C45-97DA-BBF17786179F}"/>
              </a:ext>
            </a:extLst>
          </p:cNvPr>
          <p:cNvSpPr>
            <a:spLocks noGrp="1"/>
          </p:cNvSpPr>
          <p:nvPr>
            <p:ph type="dt" sz="half" idx="22"/>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51EFA6B0-35E4-4F26-9B3C-BFC430F9196B}"/>
              </a:ext>
            </a:extLst>
          </p:cNvPr>
          <p:cNvSpPr>
            <a:spLocks noGrp="1"/>
          </p:cNvSpPr>
          <p:nvPr>
            <p:ph type="ftr" sz="quarter" idx="23"/>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35D3AE9-0088-48F5-AAA8-520D28D02312}"/>
              </a:ext>
            </a:extLst>
          </p:cNvPr>
          <p:cNvSpPr>
            <a:spLocks noGrp="1"/>
          </p:cNvSpPr>
          <p:nvPr>
            <p:ph type="sldNum" sz="quarter" idx="24"/>
          </p:nvPr>
        </p:nvSpPr>
        <p:spPr/>
        <p:txBody>
          <a:bodyPr/>
          <a:lstStyle/>
          <a:p>
            <a:fld id="{DB97557C-07F1-4F6F-B2A1-37771CCEF5CA}" type="slidenum">
              <a:rPr lang="de-DE" smtClean="0"/>
              <a:pPr/>
              <a:t>‹Nr.›</a:t>
            </a:fld>
            <a:endParaRPr lang="de-DE" dirty="0"/>
          </a:p>
        </p:txBody>
      </p:sp>
      <p:sp>
        <p:nvSpPr>
          <p:cNvPr id="18" name="Textplatzhalter 4">
            <a:extLst>
              <a:ext uri="{FF2B5EF4-FFF2-40B4-BE49-F238E27FC236}">
                <a16:creationId xmlns:a16="http://schemas.microsoft.com/office/drawing/2014/main" id="{FCC1A1B6-C19C-43E2-8CAA-E732AA492551}"/>
              </a:ext>
            </a:extLst>
          </p:cNvPr>
          <p:cNvSpPr>
            <a:spLocks noGrp="1"/>
          </p:cNvSpPr>
          <p:nvPr>
            <p:ph type="body" sz="quarter" idx="18" hasCustomPrompt="1"/>
          </p:nvPr>
        </p:nvSpPr>
        <p:spPr>
          <a:xfrm rot="16200000">
            <a:off x="7270635" y="364382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9" name="Textplatzhalter 4">
            <a:extLst>
              <a:ext uri="{FF2B5EF4-FFF2-40B4-BE49-F238E27FC236}">
                <a16:creationId xmlns:a16="http://schemas.microsoft.com/office/drawing/2014/main" id="{A622B9FA-145A-4C68-8894-D8BD09C45074}"/>
              </a:ext>
            </a:extLst>
          </p:cNvPr>
          <p:cNvSpPr>
            <a:spLocks noGrp="1"/>
          </p:cNvSpPr>
          <p:nvPr>
            <p:ph type="body" sz="quarter" idx="25" hasCustomPrompt="1"/>
          </p:nvPr>
        </p:nvSpPr>
        <p:spPr>
          <a:xfrm rot="16200000">
            <a:off x="4906054" y="364382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0" name="Textplatzhalter 4">
            <a:extLst>
              <a:ext uri="{FF2B5EF4-FFF2-40B4-BE49-F238E27FC236}">
                <a16:creationId xmlns:a16="http://schemas.microsoft.com/office/drawing/2014/main" id="{CAD057D9-B271-435A-AC79-627949310862}"/>
              </a:ext>
            </a:extLst>
          </p:cNvPr>
          <p:cNvSpPr>
            <a:spLocks noGrp="1"/>
          </p:cNvSpPr>
          <p:nvPr>
            <p:ph type="body" sz="quarter" idx="26" hasCustomPrompt="1"/>
          </p:nvPr>
        </p:nvSpPr>
        <p:spPr>
          <a:xfrm rot="16200000">
            <a:off x="7270635" y="1294722"/>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1" name="Textplatzhalter 4">
            <a:extLst>
              <a:ext uri="{FF2B5EF4-FFF2-40B4-BE49-F238E27FC236}">
                <a16:creationId xmlns:a16="http://schemas.microsoft.com/office/drawing/2014/main" id="{57AE1B1B-202A-4F0D-BB9E-31A7A64579BC}"/>
              </a:ext>
            </a:extLst>
          </p:cNvPr>
          <p:cNvSpPr>
            <a:spLocks noGrp="1"/>
          </p:cNvSpPr>
          <p:nvPr>
            <p:ph type="body" sz="quarter" idx="27" hasCustomPrompt="1"/>
          </p:nvPr>
        </p:nvSpPr>
        <p:spPr>
          <a:xfrm rot="16200000">
            <a:off x="4912492" y="1282981"/>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79456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2252126" y="1133600"/>
            <a:ext cx="4639748" cy="2643100"/>
          </a:xfrm>
        </p:spPr>
        <p:txBody>
          <a:bodyPr anchor="ctr"/>
          <a:lstStyle>
            <a:lvl1pPr marL="0" indent="0" algn="ctr">
              <a:lnSpc>
                <a:spcPct val="80000"/>
              </a:lnSpc>
              <a:buNone/>
              <a:defRPr sz="3150" cap="all" baseline="0">
                <a:solidFill>
                  <a:schemeClr val="bg1"/>
                </a:solidFill>
              </a:defRPr>
            </a:lvl1pPr>
          </a:lstStyle>
          <a:p>
            <a:r>
              <a:rPr lang="de-DE" dirty="0"/>
              <a:t>„Quote Text </a:t>
            </a:r>
            <a:r>
              <a:rPr lang="de-DE" dirty="0" err="1"/>
              <a:t>goes</a:t>
            </a:r>
            <a:r>
              <a:rPr lang="de-DE" dirty="0"/>
              <a:t> </a:t>
            </a:r>
            <a:r>
              <a:rPr lang="de-DE" dirty="0" err="1"/>
              <a:t>here</a:t>
            </a:r>
            <a:r>
              <a:rPr lang="de-DE" dirty="0"/>
              <a:t> an </a:t>
            </a:r>
            <a:r>
              <a:rPr lang="de-DE" dirty="0" err="1"/>
              <a:t>maybe</a:t>
            </a:r>
            <a:r>
              <a:rPr lang="de-DE" dirty="0"/>
              <a:t> </a:t>
            </a:r>
            <a:r>
              <a:rPr lang="de-DE" dirty="0" err="1"/>
              <a:t>longer</a:t>
            </a:r>
            <a:r>
              <a:rPr lang="de-DE" dirty="0"/>
              <a:t>“</a:t>
            </a:r>
          </a:p>
        </p:txBody>
      </p:sp>
      <p:cxnSp>
        <p:nvCxnSpPr>
          <p:cNvPr id="14" name="Gerader Verbinder 13">
            <a:extLst>
              <a:ext uri="{FF2B5EF4-FFF2-40B4-BE49-F238E27FC236}">
                <a16:creationId xmlns:a16="http://schemas.microsoft.com/office/drawing/2014/main" id="{FD917947-2965-4AC0-9ABC-38F1EA3C900F}"/>
              </a:ext>
            </a:extLst>
          </p:cNvPr>
          <p:cNvCxnSpPr>
            <a:cxnSpLocks/>
          </p:cNvCxnSpPr>
          <p:nvPr userDrawn="1"/>
        </p:nvCxnSpPr>
        <p:spPr>
          <a:xfrm>
            <a:off x="8693250" y="4546856"/>
            <a:ext cx="267041"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1284685" y="3888582"/>
            <a:ext cx="6546056" cy="641747"/>
          </a:xfrm>
        </p:spPr>
        <p:txBody>
          <a:bodyPr/>
          <a:lstStyle>
            <a:lvl1pPr algn="ctr">
              <a:defRPr>
                <a:solidFill>
                  <a:schemeClr val="bg1"/>
                </a:solidFill>
              </a:defRPr>
            </a:lvl1pPr>
          </a:lstStyle>
          <a:p>
            <a:pPr lvl="0"/>
            <a:r>
              <a:rPr lang="de-DE" dirty="0"/>
              <a:t>Lorem ipsum dolor sit amet, consectetuer adipiscing elit. Maecenas porttitor </a:t>
            </a:r>
            <a:r>
              <a:rPr lang="de-DE" dirty="0" err="1"/>
              <a:t>congue</a:t>
            </a:r>
            <a:r>
              <a:rPr lang="de-DE" dirty="0"/>
              <a:t> </a:t>
            </a:r>
            <a:r>
              <a:rPr lang="de-DE" dirty="0" err="1"/>
              <a:t>massa</a:t>
            </a:r>
            <a:endParaRPr lang="de-DE" dirty="0"/>
          </a:p>
        </p:txBody>
      </p:sp>
      <p:sp>
        <p:nvSpPr>
          <p:cNvPr id="11" name="Datumsplatzhalter 10">
            <a:extLst>
              <a:ext uri="{FF2B5EF4-FFF2-40B4-BE49-F238E27FC236}">
                <a16:creationId xmlns:a16="http://schemas.microsoft.com/office/drawing/2014/main" id="{EC15C14E-D131-463C-803A-68F414322617}"/>
              </a:ext>
            </a:extLst>
          </p:cNvPr>
          <p:cNvSpPr>
            <a:spLocks noGrp="1"/>
          </p:cNvSpPr>
          <p:nvPr>
            <p:ph type="dt" sz="half" idx="14"/>
          </p:nvPr>
        </p:nvSpPr>
        <p:spPr/>
        <p:txBody>
          <a:bodyPr/>
          <a:lstStyle>
            <a:lvl1pPr>
              <a:defRPr>
                <a:solidFill>
                  <a:schemeClr val="bg1"/>
                </a:solidFill>
              </a:defRPr>
            </a:lvl1pPr>
          </a:lstStyle>
          <a:p>
            <a:fld id="{02EC35AF-9013-4326-A1E2-ACC9FE1768B2}" type="datetime1">
              <a:rPr lang="de-DE" smtClean="0"/>
              <a:pPr/>
              <a:t>17.05.2023</a:t>
            </a:fld>
            <a:endParaRPr lang="de-DE" dirty="0"/>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Name</a:t>
            </a:r>
          </a:p>
        </p:txBody>
      </p:sp>
    </p:spTree>
    <p:extLst>
      <p:ext uri="{BB962C8B-B14F-4D97-AF65-F5344CB8AC3E}">
        <p14:creationId xmlns:p14="http://schemas.microsoft.com/office/powerpoint/2010/main" val="157240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 + Imag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1836420" y="1434227"/>
            <a:ext cx="4160520" cy="1507094"/>
          </a:xfrm>
        </p:spPr>
        <p:txBody>
          <a:bodyPr anchor="t"/>
          <a:lstStyle>
            <a:lvl1pPr marL="0" indent="0" algn="l">
              <a:lnSpc>
                <a:spcPct val="80000"/>
              </a:lnSpc>
              <a:buNone/>
              <a:defRPr sz="2700" cap="all" baseline="0">
                <a:solidFill>
                  <a:schemeClr val="bg1"/>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Amet</a:t>
            </a:r>
          </a:p>
        </p:txBody>
      </p:sp>
      <p:cxnSp>
        <p:nvCxnSpPr>
          <p:cNvPr id="14" name="Gerader Verbinder 13">
            <a:extLst>
              <a:ext uri="{FF2B5EF4-FFF2-40B4-BE49-F238E27FC236}">
                <a16:creationId xmlns:a16="http://schemas.microsoft.com/office/drawing/2014/main" id="{FD917947-2965-4AC0-9ABC-38F1EA3C900F}"/>
              </a:ext>
            </a:extLst>
          </p:cNvPr>
          <p:cNvCxnSpPr>
            <a:cxnSpLocks/>
          </p:cNvCxnSpPr>
          <p:nvPr userDrawn="1"/>
        </p:nvCxnSpPr>
        <p:spPr>
          <a:xfrm>
            <a:off x="8693250" y="4546856"/>
            <a:ext cx="267041"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879385" y="3050865"/>
            <a:ext cx="3083015" cy="1364974"/>
          </a:xfrm>
        </p:spPr>
        <p:txBody>
          <a:bodyPr/>
          <a:lstStyle>
            <a:lvl1pPr algn="l">
              <a:defRPr>
                <a:solidFill>
                  <a:schemeClr val="bg1"/>
                </a:solidFill>
              </a:defRPr>
            </a:lvl1pPr>
          </a:lstStyle>
          <a:p>
            <a:pPr lvl="0"/>
            <a:r>
              <a:rPr lang="de-DE" dirty="0"/>
              <a:t>Lorem ipsum dolor sit amet, consectetuer adipiscing elit. Maecenas porttitor </a:t>
            </a:r>
            <a:r>
              <a:rPr lang="de-DE" dirty="0" err="1"/>
              <a:t>congue</a:t>
            </a:r>
            <a:r>
              <a:rPr lang="de-DE" dirty="0"/>
              <a:t> </a:t>
            </a:r>
            <a:r>
              <a:rPr lang="de-DE" dirty="0" err="1"/>
              <a:t>massa</a:t>
            </a:r>
            <a:endParaRPr lang="de-DE" dirty="0"/>
          </a:p>
        </p:txBody>
      </p:sp>
      <p:sp>
        <p:nvSpPr>
          <p:cNvPr id="11" name="Datumsplatzhalter 10">
            <a:extLst>
              <a:ext uri="{FF2B5EF4-FFF2-40B4-BE49-F238E27FC236}">
                <a16:creationId xmlns:a16="http://schemas.microsoft.com/office/drawing/2014/main" id="{EC15C14E-D131-463C-803A-68F414322617}"/>
              </a:ext>
            </a:extLst>
          </p:cNvPr>
          <p:cNvSpPr>
            <a:spLocks noGrp="1"/>
          </p:cNvSpPr>
          <p:nvPr>
            <p:ph type="dt" sz="half" idx="14"/>
          </p:nvPr>
        </p:nvSpPr>
        <p:spPr/>
        <p:txBody>
          <a:bodyPr/>
          <a:lstStyle>
            <a:lvl1pPr>
              <a:defRPr>
                <a:solidFill>
                  <a:schemeClr val="bg1"/>
                </a:solidFill>
              </a:defRPr>
            </a:lvl1pPr>
          </a:lstStyle>
          <a:p>
            <a:fld id="{02EC35AF-9013-4326-A1E2-ACC9FE1768B2}" type="datetime1">
              <a:rPr lang="de-DE" smtClean="0"/>
              <a:pPr/>
              <a:t>17.05.2023</a:t>
            </a:fld>
            <a:endParaRPr lang="de-DE" dirty="0"/>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Name</a:t>
            </a:r>
          </a:p>
        </p:txBody>
      </p:sp>
      <p:sp>
        <p:nvSpPr>
          <p:cNvPr id="4" name="Bildplatzhalter 3">
            <a:extLst>
              <a:ext uri="{FF2B5EF4-FFF2-40B4-BE49-F238E27FC236}">
                <a16:creationId xmlns:a16="http://schemas.microsoft.com/office/drawing/2014/main" id="{EB52933C-7E72-4D84-A88F-7D120A7A6E9B}"/>
              </a:ext>
            </a:extLst>
          </p:cNvPr>
          <p:cNvSpPr>
            <a:spLocks noGrp="1"/>
          </p:cNvSpPr>
          <p:nvPr>
            <p:ph type="pic" sz="quarter" idx="17"/>
          </p:nvPr>
        </p:nvSpPr>
        <p:spPr>
          <a:xfrm>
            <a:off x="4479023" y="1143000"/>
            <a:ext cx="3505200" cy="2644140"/>
          </a:xfrm>
        </p:spPr>
        <p:txBody>
          <a:bodyPr/>
          <a:lstStyle>
            <a:lvl1pPr>
              <a:defRPr>
                <a:solidFill>
                  <a:schemeClr val="bg1"/>
                </a:solidFill>
              </a:defRPr>
            </a:lvl1pPr>
          </a:lstStyle>
          <a:p>
            <a:r>
              <a:rPr lang="de-DE"/>
              <a:t>Bild durch Klicken auf Symbol hinzufügen</a:t>
            </a:r>
            <a:endParaRPr lang="de-DE" dirty="0"/>
          </a:p>
        </p:txBody>
      </p:sp>
      <p:sp>
        <p:nvSpPr>
          <p:cNvPr id="16" name="Textplatzhalter 4">
            <a:extLst>
              <a:ext uri="{FF2B5EF4-FFF2-40B4-BE49-F238E27FC236}">
                <a16:creationId xmlns:a16="http://schemas.microsoft.com/office/drawing/2014/main" id="{6F1D5DFF-8C53-4374-9833-B3BCC0F95776}"/>
              </a:ext>
            </a:extLst>
          </p:cNvPr>
          <p:cNvSpPr>
            <a:spLocks noGrp="1"/>
          </p:cNvSpPr>
          <p:nvPr>
            <p:ph type="body" sz="quarter" idx="27" hasCustomPrompt="1"/>
          </p:nvPr>
        </p:nvSpPr>
        <p:spPr>
          <a:xfrm rot="16200000">
            <a:off x="6766891" y="2518686"/>
            <a:ext cx="2217971"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15666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nner bottom sid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213" y="1175449"/>
            <a:ext cx="6360399" cy="1318498"/>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2" y="3251719"/>
            <a:ext cx="8236744" cy="1669135"/>
          </a:xfrm>
          <a:solidFill>
            <a:schemeClr val="bg1">
              <a:lumMod val="85000"/>
            </a:schemeClr>
          </a:solidFill>
        </p:spPr>
        <p:txBody>
          <a:bodyPr/>
          <a:lstStyle/>
          <a:p>
            <a:r>
              <a:rPr lang="de-DE"/>
              <a:t>Bild durch Klicken auf Symbol hinzufügen</a:t>
            </a:r>
            <a:endParaRPr lang="de-DE" dirty="0"/>
          </a:p>
        </p:txBody>
      </p:sp>
      <p:sp>
        <p:nvSpPr>
          <p:cNvPr id="9" name="Titel 1">
            <a:extLst>
              <a:ext uri="{FF2B5EF4-FFF2-40B4-BE49-F238E27FC236}">
                <a16:creationId xmlns:a16="http://schemas.microsoft.com/office/drawing/2014/main" id="{1CB0D154-99AB-476D-95A7-9DF6E365ECA1}"/>
              </a:ext>
            </a:extLst>
          </p:cNvPr>
          <p:cNvSpPr>
            <a:spLocks noGrp="1"/>
          </p:cNvSpPr>
          <p:nvPr>
            <p:ph type="title" hasCustomPrompt="1"/>
          </p:nvPr>
        </p:nvSpPr>
        <p:spPr>
          <a:xfrm>
            <a:off x="684212" y="2754157"/>
            <a:ext cx="7776369" cy="995124"/>
          </a:xfrm>
        </p:spPr>
        <p:txBody>
          <a:bodyPr anchor="ctr"/>
          <a:lstStyle>
            <a:lvl1pPr marL="0" indent="0">
              <a:buNone/>
              <a:defRPr cap="all" baseline="0"/>
            </a:lvl1pPr>
          </a:lstStyle>
          <a:p>
            <a:r>
              <a:rPr lang="de-DE" dirty="0"/>
              <a:t>Master Headline </a:t>
            </a:r>
            <a:r>
              <a:rPr lang="de-DE" dirty="0" err="1"/>
              <a:t>goes</a:t>
            </a:r>
            <a:r>
              <a:rPr lang="de-DE" dirty="0"/>
              <a:t> </a:t>
            </a:r>
            <a:r>
              <a:rPr lang="de-DE" dirty="0" err="1"/>
              <a:t>here</a:t>
            </a:r>
            <a:endParaRPr lang="de-DE" dirty="0"/>
          </a:p>
        </p:txBody>
      </p:sp>
      <p:sp>
        <p:nvSpPr>
          <p:cNvPr id="2" name="Datumsplatzhalter 1">
            <a:extLst>
              <a:ext uri="{FF2B5EF4-FFF2-40B4-BE49-F238E27FC236}">
                <a16:creationId xmlns:a16="http://schemas.microsoft.com/office/drawing/2014/main" id="{978BD75E-E461-4133-9E92-E345F02FE006}"/>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01B3D0A-3C69-4663-AB09-3533CCDC7C4E}"/>
              </a:ext>
            </a:extLst>
          </p:cNvPr>
          <p:cNvSpPr>
            <a:spLocks noGrp="1"/>
          </p:cNvSpPr>
          <p:nvPr>
            <p:ph type="ftr" sz="quarter" idx="15"/>
          </p:nvPr>
        </p:nvSpPr>
        <p:spPr/>
        <p:txBody>
          <a:bodyPr/>
          <a:lstStyle/>
          <a:p>
            <a:r>
              <a:rPr lang="de-DE" dirty="0"/>
              <a:t>Project Name</a:t>
            </a:r>
          </a:p>
        </p:txBody>
      </p:sp>
      <p:sp>
        <p:nvSpPr>
          <p:cNvPr id="10" name="Foliennummernplatzhalter 9">
            <a:extLst>
              <a:ext uri="{FF2B5EF4-FFF2-40B4-BE49-F238E27FC236}">
                <a16:creationId xmlns:a16="http://schemas.microsoft.com/office/drawing/2014/main" id="{BD6E0558-F3CB-4955-BADA-4B976074F1DC}"/>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12" name="Textplatzhalter 4">
            <a:extLst>
              <a:ext uri="{FF2B5EF4-FFF2-40B4-BE49-F238E27FC236}">
                <a16:creationId xmlns:a16="http://schemas.microsoft.com/office/drawing/2014/main" id="{F2C6AD45-F19C-482E-A7C6-50A507A93616}"/>
              </a:ext>
            </a:extLst>
          </p:cNvPr>
          <p:cNvSpPr>
            <a:spLocks noGrp="1"/>
          </p:cNvSpPr>
          <p:nvPr>
            <p:ph type="body" sz="quarter" idx="25" hasCustomPrompt="1"/>
          </p:nvPr>
        </p:nvSpPr>
        <p:spPr>
          <a:xfrm rot="16200000">
            <a:off x="7590037" y="3946645"/>
            <a:ext cx="1606547"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81118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856700" y="3212282"/>
            <a:ext cx="3106978" cy="1708572"/>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926" y="1675792"/>
            <a:ext cx="4189445" cy="3228392"/>
          </a:xfrm>
          <a:solidFill>
            <a:schemeClr val="bg1">
              <a:lumMod val="85000"/>
            </a:schemeClr>
          </a:solidFill>
        </p:spPr>
        <p:txBody>
          <a:bodyPr/>
          <a:lstStyle/>
          <a:p>
            <a:r>
              <a:rPr lang="de-DE"/>
              <a:t>Bild durch Klicken auf Symbol hinzufügen</a:t>
            </a:r>
            <a:endParaRPr lang="de-DE" dirty="0"/>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4856700" y="2731294"/>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p:nvPr>
        </p:nvSpPr>
        <p:spPr>
          <a:xfrm>
            <a:off x="3934198" y="1125162"/>
            <a:ext cx="4566649" cy="1188244"/>
          </a:xfrm>
        </p:spPr>
        <p:txBody>
          <a:bodyP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7359C98A-7B0D-4733-B091-2B87D37AF808}"/>
              </a:ext>
            </a:extLst>
          </p:cNvPr>
          <p:cNvSpPr>
            <a:spLocks noGrp="1"/>
          </p:cNvSpPr>
          <p:nvPr>
            <p:ph type="dt" sz="half" idx="31"/>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12" name="Textplatzhalter 4">
            <a:extLst>
              <a:ext uri="{FF2B5EF4-FFF2-40B4-BE49-F238E27FC236}">
                <a16:creationId xmlns:a16="http://schemas.microsoft.com/office/drawing/2014/main" id="{DD3888AB-EB85-4889-87FC-761273736D7D}"/>
              </a:ext>
            </a:extLst>
          </p:cNvPr>
          <p:cNvSpPr>
            <a:spLocks noGrp="1"/>
          </p:cNvSpPr>
          <p:nvPr>
            <p:ph type="body" sz="quarter" idx="25" hasCustomPrompt="1"/>
          </p:nvPr>
        </p:nvSpPr>
        <p:spPr>
          <a:xfrm rot="16200000">
            <a:off x="3189767" y="3606660"/>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36646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750" y="3553801"/>
            <a:ext cx="3106978" cy="966812"/>
          </a:xfrm>
        </p:spPr>
        <p:txBody>
          <a:bodyPr>
            <a:no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3" y="195262"/>
            <a:ext cx="4105275" cy="2362500"/>
          </a:xfrm>
          <a:solidFill>
            <a:schemeClr val="bg1">
              <a:lumMod val="85000"/>
            </a:schemeClr>
          </a:solidFill>
        </p:spPr>
        <p:txBody>
          <a:bodyPr/>
          <a:lstStyle/>
          <a:p>
            <a:r>
              <a:rPr lang="de-DE"/>
              <a:t>Bild durch Klicken auf Symbol hinzufügen</a:t>
            </a:r>
            <a:endParaRPr lang="de-DE" dirty="0"/>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684750" y="3072813"/>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p:nvPr>
        </p:nvSpPr>
        <p:spPr>
          <a:xfrm>
            <a:off x="3791728" y="314325"/>
            <a:ext cx="4709120" cy="1999081"/>
          </a:xfrm>
        </p:spPr>
        <p:txBody>
          <a:bodyP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7359C98A-7B0D-4733-B091-2B87D37AF808}"/>
              </a:ext>
            </a:extLst>
          </p:cNvPr>
          <p:cNvSpPr>
            <a:spLocks noGrp="1"/>
          </p:cNvSpPr>
          <p:nvPr>
            <p:ph type="dt" sz="half" idx="31"/>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8" name="Bildplatzhalter 7">
            <a:extLst>
              <a:ext uri="{FF2B5EF4-FFF2-40B4-BE49-F238E27FC236}">
                <a16:creationId xmlns:a16="http://schemas.microsoft.com/office/drawing/2014/main" id="{94F2DA04-066E-4F44-9BBC-2CE331B471B1}"/>
              </a:ext>
            </a:extLst>
          </p:cNvPr>
          <p:cNvSpPr>
            <a:spLocks noGrp="1"/>
          </p:cNvSpPr>
          <p:nvPr>
            <p:ph type="pic" sz="quarter" idx="34"/>
          </p:nvPr>
        </p:nvSpPr>
        <p:spPr>
          <a:xfrm>
            <a:off x="4356498" y="2557763"/>
            <a:ext cx="4131468" cy="2362500"/>
          </a:xfrm>
          <a:solidFill>
            <a:schemeClr val="bg1">
              <a:lumMod val="85000"/>
            </a:schemeClr>
          </a:solidFill>
        </p:spPr>
        <p:txBody>
          <a:bodyPr/>
          <a:lstStyle/>
          <a:p>
            <a:r>
              <a:rPr lang="de-DE"/>
              <a:t>Bild durch Klicken auf Symbol hinzufügen</a:t>
            </a:r>
            <a:endParaRPr lang="de-DE" dirty="0"/>
          </a:p>
        </p:txBody>
      </p:sp>
      <p:sp>
        <p:nvSpPr>
          <p:cNvPr id="15" name="Textplatzhalter 4">
            <a:extLst>
              <a:ext uri="{FF2B5EF4-FFF2-40B4-BE49-F238E27FC236}">
                <a16:creationId xmlns:a16="http://schemas.microsoft.com/office/drawing/2014/main" id="{4AB54617-B132-4848-82CF-FDFA1C9272A2}"/>
              </a:ext>
            </a:extLst>
          </p:cNvPr>
          <p:cNvSpPr>
            <a:spLocks noGrp="1"/>
          </p:cNvSpPr>
          <p:nvPr>
            <p:ph type="body" sz="quarter" idx="25" hasCustomPrompt="1"/>
          </p:nvPr>
        </p:nvSpPr>
        <p:spPr>
          <a:xfrm rot="16200000">
            <a:off x="7236362" y="3610512"/>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6" name="Textplatzhalter 4">
            <a:extLst>
              <a:ext uri="{FF2B5EF4-FFF2-40B4-BE49-F238E27FC236}">
                <a16:creationId xmlns:a16="http://schemas.microsoft.com/office/drawing/2014/main" id="{544B65E2-1C68-4E78-BCCB-B4F6AC1D3508}"/>
              </a:ext>
            </a:extLst>
          </p:cNvPr>
          <p:cNvSpPr>
            <a:spLocks noGrp="1"/>
          </p:cNvSpPr>
          <p:nvPr>
            <p:ph type="body" sz="quarter" idx="35" hasCustomPrompt="1"/>
          </p:nvPr>
        </p:nvSpPr>
        <p:spPr>
          <a:xfrm rot="16200000">
            <a:off x="-783688" y="1230174"/>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892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 Light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20DB2C57-481B-48E5-B2C7-521F919B6150}"/>
              </a:ext>
            </a:extLst>
          </p:cNvPr>
          <p:cNvSpPr/>
          <p:nvPr userDrawn="1"/>
        </p:nvSpPr>
        <p:spPr>
          <a:xfrm rot="10800000">
            <a:off x="0" y="0"/>
            <a:ext cx="914400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452459" y="424237"/>
            <a:ext cx="2284296" cy="2807561"/>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18260"/>
            <a:ext cx="4071938" cy="1657541"/>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084147"/>
            <a:ext cx="4071938" cy="1199153"/>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0" name="Textplatzhalter 4">
            <a:extLst>
              <a:ext uri="{FF2B5EF4-FFF2-40B4-BE49-F238E27FC236}">
                <a16:creationId xmlns:a16="http://schemas.microsoft.com/office/drawing/2014/main" id="{3126A356-1761-4AED-B590-D92B78EEB58C}"/>
              </a:ext>
            </a:extLst>
          </p:cNvPr>
          <p:cNvSpPr>
            <a:spLocks noGrp="1"/>
          </p:cNvSpPr>
          <p:nvPr>
            <p:ph type="body" sz="quarter" idx="18" hasCustomPrompt="1"/>
          </p:nvPr>
        </p:nvSpPr>
        <p:spPr>
          <a:xfrm rot="16200000">
            <a:off x="178096" y="1698600"/>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3" name="Grafik 12">
            <a:extLst>
              <a:ext uri="{FF2B5EF4-FFF2-40B4-BE49-F238E27FC236}">
                <a16:creationId xmlns:a16="http://schemas.microsoft.com/office/drawing/2014/main" id="{B7AADF42-F12F-49BD-9053-12A949D0C34E}"/>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51168" y="158535"/>
            <a:ext cx="1220399" cy="406800"/>
          </a:xfrm>
          <a:prstGeom prst="rect">
            <a:avLst/>
          </a:prstGeom>
        </p:spPr>
      </p:pic>
    </p:spTree>
    <p:extLst>
      <p:ext uri="{BB962C8B-B14F-4D97-AF65-F5344CB8AC3E}">
        <p14:creationId xmlns:p14="http://schemas.microsoft.com/office/powerpoint/2010/main" val="580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mage Overlap 2 ">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251223" y="3431464"/>
            <a:ext cx="4094740" cy="1489390"/>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a:p>
            <a:endParaRPr lang="de-DE" dirty="0"/>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103238" y="1018224"/>
            <a:ext cx="3384728" cy="3902630"/>
          </a:xfrm>
          <a:solidFill>
            <a:schemeClr val="bg1">
              <a:lumMod val="85000"/>
            </a:schemeClr>
          </a:solidFill>
        </p:spPr>
        <p:txBody>
          <a:bodyPr/>
          <a:lstStyle/>
          <a:p>
            <a:r>
              <a:rPr lang="de-DE"/>
              <a:t>Bild durch Klicken auf Symbol hinzufügen</a:t>
            </a:r>
            <a:endParaRPr lang="de-DE" dirty="0"/>
          </a:p>
        </p:txBody>
      </p:sp>
      <p:sp>
        <p:nvSpPr>
          <p:cNvPr id="10" name="Titel 9">
            <a:extLst>
              <a:ext uri="{FF2B5EF4-FFF2-40B4-BE49-F238E27FC236}">
                <a16:creationId xmlns:a16="http://schemas.microsoft.com/office/drawing/2014/main" id="{1748C0F6-43F5-4EB8-B491-922FD80EC511}"/>
              </a:ext>
            </a:extLst>
          </p:cNvPr>
          <p:cNvSpPr>
            <a:spLocks noGrp="1"/>
          </p:cNvSpPr>
          <p:nvPr>
            <p:ph type="title"/>
          </p:nvPr>
        </p:nvSpPr>
        <p:spPr>
          <a:xfrm>
            <a:off x="2551510" y="1018224"/>
            <a:ext cx="4398839" cy="1366837"/>
          </a:xfrm>
        </p:spPr>
        <p:txBody>
          <a:bodyPr anchor="ctr"/>
          <a:lstStyle>
            <a:lvl1pPr marL="0" indent="0">
              <a:buNone/>
              <a:defRPr/>
            </a:lvl1pPr>
          </a:lstStyle>
          <a:p>
            <a:r>
              <a:rPr lang="de-DE"/>
              <a:t>Mastertitelformat bearbeiten</a:t>
            </a:r>
            <a:endParaRPr lang="de-DE" dirty="0"/>
          </a:p>
        </p:txBody>
      </p:sp>
      <p:sp>
        <p:nvSpPr>
          <p:cNvPr id="2" name="Datumsplatzhalter 1">
            <a:extLst>
              <a:ext uri="{FF2B5EF4-FFF2-40B4-BE49-F238E27FC236}">
                <a16:creationId xmlns:a16="http://schemas.microsoft.com/office/drawing/2014/main" id="{4B706D47-7262-4901-9421-DF7AB50F7A3E}"/>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E1AE209A-51A5-4C5C-85FD-B4FA23A18A8C}"/>
              </a:ext>
            </a:extLst>
          </p:cNvPr>
          <p:cNvSpPr>
            <a:spLocks noGrp="1"/>
          </p:cNvSpPr>
          <p:nvPr>
            <p:ph type="ftr" sz="quarter" idx="15"/>
          </p:nvPr>
        </p:nvSpPr>
        <p:spPr/>
        <p:txBody>
          <a:bodyPr/>
          <a:lstStyle/>
          <a:p>
            <a:r>
              <a:rPr lang="de-DE" dirty="0"/>
              <a:t>Project Name</a:t>
            </a:r>
          </a:p>
        </p:txBody>
      </p:sp>
      <p:sp>
        <p:nvSpPr>
          <p:cNvPr id="6" name="Foliennummernplatzhalter 5">
            <a:extLst>
              <a:ext uri="{FF2B5EF4-FFF2-40B4-BE49-F238E27FC236}">
                <a16:creationId xmlns:a16="http://schemas.microsoft.com/office/drawing/2014/main" id="{1F170A68-1900-4A95-9F49-FF03215DDF44}"/>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9" name="Textplatzhalter 4">
            <a:extLst>
              <a:ext uri="{FF2B5EF4-FFF2-40B4-BE49-F238E27FC236}">
                <a16:creationId xmlns:a16="http://schemas.microsoft.com/office/drawing/2014/main" id="{73ECDBC4-603C-4716-9263-28C4A8345709}"/>
              </a:ext>
            </a:extLst>
          </p:cNvPr>
          <p:cNvSpPr>
            <a:spLocks noGrp="1"/>
          </p:cNvSpPr>
          <p:nvPr>
            <p:ph type="body" sz="quarter" idx="25" hasCustomPrompt="1"/>
          </p:nvPr>
        </p:nvSpPr>
        <p:spPr>
          <a:xfrm rot="16200000">
            <a:off x="7236362" y="3610512"/>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8265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and Big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413" y="195263"/>
            <a:ext cx="2843553" cy="4050166"/>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251223" y="3322986"/>
            <a:ext cx="1366876" cy="1597868"/>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p:nvPr>
        </p:nvSpPr>
        <p:spPr>
          <a:xfrm>
            <a:off x="494110" y="765497"/>
            <a:ext cx="4839890" cy="859147"/>
          </a:xfrm>
        </p:spPr>
        <p:txBody>
          <a:bodyPr anchor="ctr"/>
          <a:lstStyle>
            <a:lvl1pPr marL="0" indent="0">
              <a:buNone/>
              <a:defRPr/>
            </a:lvl1pPr>
          </a:lstStyle>
          <a:p>
            <a:r>
              <a:rPr lang="de-DE"/>
              <a:t>Mastertitelformat bearbeiten</a:t>
            </a:r>
            <a:endParaRPr lang="de-DE" dirty="0"/>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300079" y="2655312"/>
            <a:ext cx="3106978" cy="2001466"/>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15" name="Inhaltsplatzhalter 2">
            <a:extLst>
              <a:ext uri="{FF2B5EF4-FFF2-40B4-BE49-F238E27FC236}">
                <a16:creationId xmlns:a16="http://schemas.microsoft.com/office/drawing/2014/main" id="{D8AC75D8-8D4D-417E-AD78-6CF892B23E38}"/>
              </a:ext>
            </a:extLst>
          </p:cNvPr>
          <p:cNvSpPr>
            <a:spLocks noGrp="1"/>
          </p:cNvSpPr>
          <p:nvPr>
            <p:ph sz="half" idx="30" hasCustomPrompt="1"/>
          </p:nvPr>
        </p:nvSpPr>
        <p:spPr>
          <a:xfrm>
            <a:off x="2300078" y="2174325"/>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3" name="Datumsplatzhalter 2">
            <a:extLst>
              <a:ext uri="{FF2B5EF4-FFF2-40B4-BE49-F238E27FC236}">
                <a16:creationId xmlns:a16="http://schemas.microsoft.com/office/drawing/2014/main" id="{B4D1F0CB-2A95-4903-8587-C6C395206733}"/>
              </a:ext>
            </a:extLst>
          </p:cNvPr>
          <p:cNvSpPr>
            <a:spLocks noGrp="1"/>
          </p:cNvSpPr>
          <p:nvPr>
            <p:ph type="dt" sz="half" idx="33"/>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6" name="Textplatzhalter 4">
            <a:extLst>
              <a:ext uri="{FF2B5EF4-FFF2-40B4-BE49-F238E27FC236}">
                <a16:creationId xmlns:a16="http://schemas.microsoft.com/office/drawing/2014/main" id="{A056E80F-BEF2-43E7-99A9-814DA359AD92}"/>
              </a:ext>
            </a:extLst>
          </p:cNvPr>
          <p:cNvSpPr>
            <a:spLocks noGrp="1"/>
          </p:cNvSpPr>
          <p:nvPr>
            <p:ph type="body" sz="quarter" idx="25" hasCustomPrompt="1"/>
          </p:nvPr>
        </p:nvSpPr>
        <p:spPr>
          <a:xfrm rot="16200000">
            <a:off x="7236362" y="2878601"/>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7" name="Textplatzhalter 4">
            <a:extLst>
              <a:ext uri="{FF2B5EF4-FFF2-40B4-BE49-F238E27FC236}">
                <a16:creationId xmlns:a16="http://schemas.microsoft.com/office/drawing/2014/main" id="{C6046D14-A55B-49AB-AA75-6C4BC2E3FCD1}"/>
              </a:ext>
            </a:extLst>
          </p:cNvPr>
          <p:cNvSpPr>
            <a:spLocks noGrp="1"/>
          </p:cNvSpPr>
          <p:nvPr>
            <p:ph type="body" sz="quarter" idx="36" hasCustomPrompt="1"/>
          </p:nvPr>
        </p:nvSpPr>
        <p:spPr>
          <a:xfrm rot="16200000">
            <a:off x="742074" y="3982278"/>
            <a:ext cx="1535279"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85255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and Big Image 2">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375" y="195262"/>
            <a:ext cx="2843553" cy="4334877"/>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3275856" y="195262"/>
            <a:ext cx="2372053" cy="2736528"/>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51223" y="3984978"/>
            <a:ext cx="3106978" cy="935875"/>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15" name="Inhaltsplatzhalter 2">
            <a:extLst>
              <a:ext uri="{FF2B5EF4-FFF2-40B4-BE49-F238E27FC236}">
                <a16:creationId xmlns:a16="http://schemas.microsoft.com/office/drawing/2014/main" id="{D8AC75D8-8D4D-417E-AD78-6CF892B23E38}"/>
              </a:ext>
            </a:extLst>
          </p:cNvPr>
          <p:cNvSpPr>
            <a:spLocks noGrp="1"/>
          </p:cNvSpPr>
          <p:nvPr>
            <p:ph sz="half" idx="30" hasCustomPrompt="1"/>
          </p:nvPr>
        </p:nvSpPr>
        <p:spPr>
          <a:xfrm>
            <a:off x="251222" y="3503991"/>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3" name="Datumsplatzhalter 2">
            <a:extLst>
              <a:ext uri="{FF2B5EF4-FFF2-40B4-BE49-F238E27FC236}">
                <a16:creationId xmlns:a16="http://schemas.microsoft.com/office/drawing/2014/main" id="{B4D1F0CB-2A95-4903-8587-C6C395206733}"/>
              </a:ext>
            </a:extLst>
          </p:cNvPr>
          <p:cNvSpPr>
            <a:spLocks noGrp="1"/>
          </p:cNvSpPr>
          <p:nvPr>
            <p:ph type="dt" sz="half" idx="33"/>
          </p:nvPr>
        </p:nvSpPr>
        <p:spPr/>
        <p:txBody>
          <a:bodyPr/>
          <a:lstStyle/>
          <a:p>
            <a:fld id="{02EC35AF-9013-4326-A1E2-ACC9FE1768B2}" type="datetime1">
              <a:rPr lang="de-DE" smtClean="0"/>
              <a:t>17.05.2023</a:t>
            </a:fld>
            <a:endParaRPr lang="de-DE" dirty="0"/>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6" name="Textplatzhalter 4">
            <a:extLst>
              <a:ext uri="{FF2B5EF4-FFF2-40B4-BE49-F238E27FC236}">
                <a16:creationId xmlns:a16="http://schemas.microsoft.com/office/drawing/2014/main" id="{A056E80F-BEF2-43E7-99A9-814DA359AD92}"/>
              </a:ext>
            </a:extLst>
          </p:cNvPr>
          <p:cNvSpPr>
            <a:spLocks noGrp="1"/>
          </p:cNvSpPr>
          <p:nvPr>
            <p:ph type="body" sz="quarter" idx="25" hasCustomPrompt="1"/>
          </p:nvPr>
        </p:nvSpPr>
        <p:spPr>
          <a:xfrm rot="16200000">
            <a:off x="7236362" y="2878601"/>
            <a:ext cx="2286515"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7" name="Textplatzhalter 4">
            <a:extLst>
              <a:ext uri="{FF2B5EF4-FFF2-40B4-BE49-F238E27FC236}">
                <a16:creationId xmlns:a16="http://schemas.microsoft.com/office/drawing/2014/main" id="{C6046D14-A55B-49AB-AA75-6C4BC2E3FCD1}"/>
              </a:ext>
            </a:extLst>
          </p:cNvPr>
          <p:cNvSpPr>
            <a:spLocks noGrp="1"/>
          </p:cNvSpPr>
          <p:nvPr>
            <p:ph type="body" sz="quarter" idx="36" hasCustomPrompt="1"/>
          </p:nvPr>
        </p:nvSpPr>
        <p:spPr>
          <a:xfrm rot="16200000">
            <a:off x="4649499" y="928802"/>
            <a:ext cx="1728417" cy="261335"/>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p:nvPr>
        </p:nvSpPr>
        <p:spPr>
          <a:xfrm>
            <a:off x="648058" y="555526"/>
            <a:ext cx="4685904" cy="1584176"/>
          </a:xfrm>
        </p:spPr>
        <p:txBody>
          <a:bodyPr anchor="t"/>
          <a:lstStyle>
            <a:lvl1pPr marL="0" indent="0">
              <a:buNone/>
              <a:defRPr/>
            </a:lvl1pPr>
          </a:lstStyle>
          <a:p>
            <a:r>
              <a:rPr lang="de-DE"/>
              <a:t>Mastertitelformat bearbeiten</a:t>
            </a:r>
            <a:endParaRPr lang="de-DE" dirty="0"/>
          </a:p>
        </p:txBody>
      </p:sp>
    </p:spTree>
    <p:extLst>
      <p:ext uri="{BB962C8B-B14F-4D97-AF65-F5344CB8AC3E}">
        <p14:creationId xmlns:p14="http://schemas.microsoft.com/office/powerpoint/2010/main" val="42580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6C762F0F-6E63-4B28-B182-169C57BEB65D}"/>
              </a:ext>
            </a:extLst>
          </p:cNvPr>
          <p:cNvSpPr/>
          <p:nvPr userDrawn="1"/>
        </p:nvSpPr>
        <p:spPr>
          <a:xfrm>
            <a:off x="-1" y="0"/>
            <a:ext cx="9144001"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1893778" y="2220354"/>
            <a:ext cx="2263566" cy="686935"/>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493988" y="1758269"/>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8" name="Bildplatzhalter 6">
            <a:extLst>
              <a:ext uri="{FF2B5EF4-FFF2-40B4-BE49-F238E27FC236}">
                <a16:creationId xmlns:a16="http://schemas.microsoft.com/office/drawing/2014/main" id="{B5DEE126-AE1A-4114-BB4B-0DAB640C306B}"/>
              </a:ext>
            </a:extLst>
          </p:cNvPr>
          <p:cNvSpPr>
            <a:spLocks noGrp="1"/>
          </p:cNvSpPr>
          <p:nvPr>
            <p:ph type="pic" sz="quarter" idx="14"/>
          </p:nvPr>
        </p:nvSpPr>
        <p:spPr>
          <a:xfrm>
            <a:off x="493988" y="3464493"/>
            <a:ext cx="1215000" cy="1225556"/>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1" name="Bildplatzhalter 6">
            <a:extLst>
              <a:ext uri="{FF2B5EF4-FFF2-40B4-BE49-F238E27FC236}">
                <a16:creationId xmlns:a16="http://schemas.microsoft.com/office/drawing/2014/main" id="{C8999797-8833-4D7B-95D3-6C75A195D52A}"/>
              </a:ext>
            </a:extLst>
          </p:cNvPr>
          <p:cNvSpPr>
            <a:spLocks noGrp="1"/>
          </p:cNvSpPr>
          <p:nvPr>
            <p:ph type="pic" sz="quarter" idx="15"/>
          </p:nvPr>
        </p:nvSpPr>
        <p:spPr>
          <a:xfrm>
            <a:off x="4769422" y="1758269"/>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4" name="Bildplatzhalter 6">
            <a:extLst>
              <a:ext uri="{FF2B5EF4-FFF2-40B4-BE49-F238E27FC236}">
                <a16:creationId xmlns:a16="http://schemas.microsoft.com/office/drawing/2014/main" id="{4C053180-2F93-4674-885A-082FD591DE33}"/>
              </a:ext>
            </a:extLst>
          </p:cNvPr>
          <p:cNvSpPr>
            <a:spLocks noGrp="1"/>
          </p:cNvSpPr>
          <p:nvPr>
            <p:ph type="pic" sz="quarter" idx="16"/>
          </p:nvPr>
        </p:nvSpPr>
        <p:spPr>
          <a:xfrm>
            <a:off x="4769422" y="3464493"/>
            <a:ext cx="1215000" cy="1215000"/>
          </a:xfrm>
          <a:solidFill>
            <a:schemeClr val="bg1">
              <a:lumMod val="85000"/>
            </a:schemeClr>
          </a:solidFill>
        </p:spPr>
        <p:txBody>
          <a:bodyPr/>
          <a:lstStyle>
            <a:lvl1pPr>
              <a:defRPr sz="1200"/>
            </a:lvl1pPr>
          </a:lstStyle>
          <a:p>
            <a:r>
              <a:rPr lang="de-DE"/>
              <a:t>Bild durch Klicken auf Symbol hinzufügen</a:t>
            </a:r>
            <a:endParaRPr lang="de-DE" dirty="0"/>
          </a:p>
        </p:txBody>
      </p:sp>
      <p:sp>
        <p:nvSpPr>
          <p:cNvPr id="16" name="Textplatzhalter 15">
            <a:extLst>
              <a:ext uri="{FF2B5EF4-FFF2-40B4-BE49-F238E27FC236}">
                <a16:creationId xmlns:a16="http://schemas.microsoft.com/office/drawing/2014/main" id="{7A87D1FB-ACFB-49D3-9C10-3D0CB98D0D49}"/>
              </a:ext>
            </a:extLst>
          </p:cNvPr>
          <p:cNvSpPr>
            <a:spLocks noGrp="1"/>
          </p:cNvSpPr>
          <p:nvPr>
            <p:ph type="body" sz="quarter" idx="17" hasCustomPrompt="1"/>
          </p:nvPr>
        </p:nvSpPr>
        <p:spPr>
          <a:xfrm>
            <a:off x="1893778" y="3931502"/>
            <a:ext cx="2263566"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18" name="Textplatzhalter 15">
            <a:extLst>
              <a:ext uri="{FF2B5EF4-FFF2-40B4-BE49-F238E27FC236}">
                <a16:creationId xmlns:a16="http://schemas.microsoft.com/office/drawing/2014/main" id="{82C4C646-1D11-4778-B84B-FA9E91B52B8E}"/>
              </a:ext>
            </a:extLst>
          </p:cNvPr>
          <p:cNvSpPr>
            <a:spLocks noGrp="1"/>
          </p:cNvSpPr>
          <p:nvPr>
            <p:ph type="body" sz="quarter" idx="18" hasCustomPrompt="1"/>
          </p:nvPr>
        </p:nvSpPr>
        <p:spPr>
          <a:xfrm>
            <a:off x="6198121" y="3929026"/>
            <a:ext cx="2289845"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19" name="Textplatzhalter 15">
            <a:extLst>
              <a:ext uri="{FF2B5EF4-FFF2-40B4-BE49-F238E27FC236}">
                <a16:creationId xmlns:a16="http://schemas.microsoft.com/office/drawing/2014/main" id="{5C552C2E-6951-4D95-9914-250D8E159C1E}"/>
              </a:ext>
            </a:extLst>
          </p:cNvPr>
          <p:cNvSpPr>
            <a:spLocks noGrp="1"/>
          </p:cNvSpPr>
          <p:nvPr>
            <p:ph type="body" sz="quarter" idx="19" hasCustomPrompt="1"/>
          </p:nvPr>
        </p:nvSpPr>
        <p:spPr>
          <a:xfrm>
            <a:off x="6198121" y="2220914"/>
            <a:ext cx="2289845" cy="697833"/>
          </a:xfrm>
        </p:spPr>
        <p:txBody>
          <a:bodyPr/>
          <a:lstStyle>
            <a:lvl1pPr marL="0" indent="0">
              <a:buNone/>
              <a:defRPr lang="en-US" sz="1800" kern="1200" dirty="0" smtClean="0">
                <a:solidFill>
                  <a:schemeClr val="tx1"/>
                </a:solidFill>
                <a:latin typeface="+mj-lt"/>
                <a:ea typeface="+mn-ea"/>
                <a:cs typeface="+mn-cs"/>
              </a:defRPr>
            </a:lvl1pPr>
          </a:lstStyle>
          <a:p>
            <a:r>
              <a:rPr lang="en-US" dirty="0"/>
              <a:t>Lorem ipsum dolor sit </a:t>
            </a:r>
            <a:r>
              <a:rPr lang="en-US" dirty="0" err="1"/>
              <a:t>amet</a:t>
            </a:r>
            <a:r>
              <a:rPr lang="en-US" dirty="0"/>
              <a:t>.</a:t>
            </a:r>
            <a:endParaRPr lang="de-DE" dirty="0"/>
          </a:p>
        </p:txBody>
      </p:sp>
      <p:sp>
        <p:nvSpPr>
          <p:cNvPr id="21" name="Textplatzhalter 20">
            <a:extLst>
              <a:ext uri="{FF2B5EF4-FFF2-40B4-BE49-F238E27FC236}">
                <a16:creationId xmlns:a16="http://schemas.microsoft.com/office/drawing/2014/main" id="{0EE3FDB6-EE21-4A41-91EB-A129A612ED43}"/>
              </a:ext>
            </a:extLst>
          </p:cNvPr>
          <p:cNvSpPr>
            <a:spLocks noGrp="1"/>
          </p:cNvSpPr>
          <p:nvPr>
            <p:ph type="body" sz="quarter" idx="20" hasCustomPrompt="1"/>
          </p:nvPr>
        </p:nvSpPr>
        <p:spPr>
          <a:xfrm>
            <a:off x="1893900" y="1758268"/>
            <a:ext cx="2265508"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2" name="Textplatzhalter 20">
            <a:extLst>
              <a:ext uri="{FF2B5EF4-FFF2-40B4-BE49-F238E27FC236}">
                <a16:creationId xmlns:a16="http://schemas.microsoft.com/office/drawing/2014/main" id="{CB3E3C88-5E2E-433D-9297-1F64B3C9F696}"/>
              </a:ext>
            </a:extLst>
          </p:cNvPr>
          <p:cNvSpPr>
            <a:spLocks noGrp="1"/>
          </p:cNvSpPr>
          <p:nvPr>
            <p:ph type="body" sz="quarter" idx="21" hasCustomPrompt="1"/>
          </p:nvPr>
        </p:nvSpPr>
        <p:spPr>
          <a:xfrm>
            <a:off x="1893900" y="3466901"/>
            <a:ext cx="2265508"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3" name="Textplatzhalter 20">
            <a:extLst>
              <a:ext uri="{FF2B5EF4-FFF2-40B4-BE49-F238E27FC236}">
                <a16:creationId xmlns:a16="http://schemas.microsoft.com/office/drawing/2014/main" id="{FD5B8D46-24C2-48B0-9938-D12A3EEE436F}"/>
              </a:ext>
            </a:extLst>
          </p:cNvPr>
          <p:cNvSpPr>
            <a:spLocks noGrp="1"/>
          </p:cNvSpPr>
          <p:nvPr>
            <p:ph type="body" sz="quarter" idx="22" hasCustomPrompt="1"/>
          </p:nvPr>
        </p:nvSpPr>
        <p:spPr>
          <a:xfrm>
            <a:off x="6197234" y="1758268"/>
            <a:ext cx="2277404"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sp>
        <p:nvSpPr>
          <p:cNvPr id="24" name="Textplatzhalter 20">
            <a:extLst>
              <a:ext uri="{FF2B5EF4-FFF2-40B4-BE49-F238E27FC236}">
                <a16:creationId xmlns:a16="http://schemas.microsoft.com/office/drawing/2014/main" id="{20AFE22A-EE4B-4736-94CB-4BF704F698E3}"/>
              </a:ext>
            </a:extLst>
          </p:cNvPr>
          <p:cNvSpPr>
            <a:spLocks noGrp="1"/>
          </p:cNvSpPr>
          <p:nvPr>
            <p:ph type="body" sz="quarter" idx="23" hasCustomPrompt="1"/>
          </p:nvPr>
        </p:nvSpPr>
        <p:spPr>
          <a:xfrm>
            <a:off x="6197235" y="3466901"/>
            <a:ext cx="2202326" cy="420206"/>
          </a:xfrm>
        </p:spPr>
        <p:txBody>
          <a:bodyPr anchor="ctr">
            <a:normAutofit/>
          </a:bodyPr>
          <a:lstStyle>
            <a:lvl1pPr marL="0" indent="0">
              <a:buNone/>
              <a:defRPr sz="1800" b="1" cap="none" baseline="0">
                <a:solidFill>
                  <a:schemeClr val="accent2"/>
                </a:solidFill>
                <a:latin typeface="Arial" panose="020B0604020202020204" pitchFamily="34" charset="0"/>
                <a:cs typeface="Arial" panose="020B0604020202020204" pitchFamily="34" charset="0"/>
              </a:defRPr>
            </a:lvl1pPr>
          </a:lstStyle>
          <a:p>
            <a:pPr lvl="0"/>
            <a:r>
              <a:rPr lang="de-DE" dirty="0"/>
              <a:t>Barbara Rost</a:t>
            </a:r>
          </a:p>
        </p:txBody>
      </p:sp>
      <p:pic>
        <p:nvPicPr>
          <p:cNvPr id="26" name="Grafik 25">
            <a:extLst>
              <a:ext uri="{FF2B5EF4-FFF2-40B4-BE49-F238E27FC236}">
                <a16:creationId xmlns:a16="http://schemas.microsoft.com/office/drawing/2014/main" id="{6430EC93-2083-43C7-8E97-628EFDE7ADE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75983" y="4649867"/>
            <a:ext cx="284309" cy="284309"/>
          </a:xfrm>
          <a:prstGeom prst="rect">
            <a:avLst/>
          </a:prstGeom>
          <a:blipFill>
            <a:blip r:embed="rId2" cstate="print">
              <a:extLst>
                <a:ext uri="{28A0092B-C50C-407E-A947-70E740481C1C}">
                  <a14:useLocalDpi xmlns:a14="http://schemas.microsoft.com/office/drawing/2010/main"/>
                </a:ext>
              </a:extLst>
            </a:blip>
            <a:stretch>
              <a:fillRect/>
            </a:stretch>
          </a:blipFill>
        </p:spPr>
      </p:pic>
      <p:cxnSp>
        <p:nvCxnSpPr>
          <p:cNvPr id="27" name="Gerader Verbinder 26">
            <a:extLst>
              <a:ext uri="{FF2B5EF4-FFF2-40B4-BE49-F238E27FC236}">
                <a16:creationId xmlns:a16="http://schemas.microsoft.com/office/drawing/2014/main" id="{27291C3D-AA06-4664-A0D6-1B138D18B060}"/>
              </a:ext>
            </a:extLst>
          </p:cNvPr>
          <p:cNvCxnSpPr>
            <a:cxnSpLocks/>
          </p:cNvCxnSpPr>
          <p:nvPr userDrawn="1"/>
        </p:nvCxnSpPr>
        <p:spPr>
          <a:xfrm>
            <a:off x="8693250" y="4546856"/>
            <a:ext cx="267041"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035232ED-E559-41A7-BEDA-C773B6568539}"/>
              </a:ext>
            </a:extLst>
          </p:cNvPr>
          <p:cNvSpPr>
            <a:spLocks noGrp="1"/>
          </p:cNvSpPr>
          <p:nvPr>
            <p:ph type="dt" sz="half" idx="24"/>
          </p:nvPr>
        </p:nvSpPr>
        <p:spPr/>
        <p:txBody>
          <a:bodyPr/>
          <a:lstStyle/>
          <a:p>
            <a:fld id="{02EC35AF-9013-4326-A1E2-ACC9FE1768B2}" type="datetime1">
              <a:rPr lang="de-DE" smtClean="0"/>
              <a:t>17.05.2023</a:t>
            </a:fld>
            <a:endParaRPr lang="de-DE" dirty="0"/>
          </a:p>
        </p:txBody>
      </p:sp>
      <p:sp>
        <p:nvSpPr>
          <p:cNvPr id="4" name="Fußzeilenplatzhalter 3">
            <a:extLst>
              <a:ext uri="{FF2B5EF4-FFF2-40B4-BE49-F238E27FC236}">
                <a16:creationId xmlns:a16="http://schemas.microsoft.com/office/drawing/2014/main" id="{243BD0FC-7826-4A28-9BD8-C52A931CFEC3}"/>
              </a:ext>
            </a:extLst>
          </p:cNvPr>
          <p:cNvSpPr>
            <a:spLocks noGrp="1"/>
          </p:cNvSpPr>
          <p:nvPr>
            <p:ph type="ftr" sz="quarter" idx="25"/>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5173C50-D52A-45E3-BE26-3AC8C0CA98E6}"/>
              </a:ext>
            </a:extLst>
          </p:cNvPr>
          <p:cNvSpPr>
            <a:spLocks noGrp="1"/>
          </p:cNvSpPr>
          <p:nvPr>
            <p:ph type="sldNum" sz="quarter" idx="26"/>
          </p:nvPr>
        </p:nvSpPr>
        <p:spPr/>
        <p:txBody>
          <a:bodyPr/>
          <a:lstStyle/>
          <a:p>
            <a:fld id="{DB97557C-07F1-4F6F-B2A1-37771CCEF5CA}" type="slidenum">
              <a:rPr lang="de-DE" smtClean="0"/>
              <a:pPr/>
              <a:t>‹Nr.›</a:t>
            </a:fld>
            <a:endParaRPr lang="de-DE" dirty="0"/>
          </a:p>
        </p:txBody>
      </p:sp>
      <p:sp>
        <p:nvSpPr>
          <p:cNvPr id="6" name="Titel 5">
            <a:extLst>
              <a:ext uri="{FF2B5EF4-FFF2-40B4-BE49-F238E27FC236}">
                <a16:creationId xmlns:a16="http://schemas.microsoft.com/office/drawing/2014/main" id="{F63298DD-398B-4E3E-83F8-C5DF3BBDE57C}"/>
              </a:ext>
            </a:extLst>
          </p:cNvPr>
          <p:cNvSpPr>
            <a:spLocks noGrp="1"/>
          </p:cNvSpPr>
          <p:nvPr>
            <p:ph type="title" hasCustomPrompt="1"/>
          </p:nvPr>
        </p:nvSpPr>
        <p:spPr/>
        <p:txBody>
          <a:bodyPr/>
          <a:lstStyle>
            <a:lvl1pPr marL="0" indent="0" algn="l">
              <a:buNone/>
              <a:defRPr/>
            </a:lvl1pPr>
          </a:lstStyle>
          <a:p>
            <a:r>
              <a:rPr lang="de-DE" dirty="0" err="1"/>
              <a:t>Meet</a:t>
            </a:r>
            <a:r>
              <a:rPr lang="de-DE" dirty="0"/>
              <a:t> </a:t>
            </a:r>
            <a:r>
              <a:rPr lang="de-DE" dirty="0" err="1"/>
              <a:t>the</a:t>
            </a:r>
            <a:r>
              <a:rPr lang="de-DE" dirty="0"/>
              <a:t> Team</a:t>
            </a:r>
          </a:p>
        </p:txBody>
      </p:sp>
      <p:sp>
        <p:nvSpPr>
          <p:cNvPr id="33" name="Textplatzhalter 4">
            <a:extLst>
              <a:ext uri="{FF2B5EF4-FFF2-40B4-BE49-F238E27FC236}">
                <a16:creationId xmlns:a16="http://schemas.microsoft.com/office/drawing/2014/main" id="{DD06A9AB-B116-4987-83B8-81A24039C731}"/>
              </a:ext>
            </a:extLst>
          </p:cNvPr>
          <p:cNvSpPr>
            <a:spLocks noGrp="1"/>
          </p:cNvSpPr>
          <p:nvPr>
            <p:ph type="body" sz="quarter" idx="27" hasCustomPrompt="1"/>
          </p:nvPr>
        </p:nvSpPr>
        <p:spPr>
          <a:xfrm rot="16200000">
            <a:off x="5299181" y="2224431"/>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4" name="Textplatzhalter 4">
            <a:extLst>
              <a:ext uri="{FF2B5EF4-FFF2-40B4-BE49-F238E27FC236}">
                <a16:creationId xmlns:a16="http://schemas.microsoft.com/office/drawing/2014/main" id="{B9CD5B45-FD0E-4B1B-8999-528101A6EA59}"/>
              </a:ext>
            </a:extLst>
          </p:cNvPr>
          <p:cNvSpPr>
            <a:spLocks noGrp="1"/>
          </p:cNvSpPr>
          <p:nvPr>
            <p:ph type="body" sz="quarter" idx="28" hasCustomPrompt="1"/>
          </p:nvPr>
        </p:nvSpPr>
        <p:spPr>
          <a:xfrm rot="16200000">
            <a:off x="5304669" y="3968924"/>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5" name="Textplatzhalter 4">
            <a:extLst>
              <a:ext uri="{FF2B5EF4-FFF2-40B4-BE49-F238E27FC236}">
                <a16:creationId xmlns:a16="http://schemas.microsoft.com/office/drawing/2014/main" id="{7DC36AB0-9E03-4A24-BB58-B93071E55FBD}"/>
              </a:ext>
            </a:extLst>
          </p:cNvPr>
          <p:cNvSpPr>
            <a:spLocks noGrp="1"/>
          </p:cNvSpPr>
          <p:nvPr>
            <p:ph type="body" sz="quarter" idx="29" hasCustomPrompt="1"/>
          </p:nvPr>
        </p:nvSpPr>
        <p:spPr>
          <a:xfrm rot="16200000">
            <a:off x="1027948" y="3968923"/>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36" name="Textplatzhalter 4">
            <a:extLst>
              <a:ext uri="{FF2B5EF4-FFF2-40B4-BE49-F238E27FC236}">
                <a16:creationId xmlns:a16="http://schemas.microsoft.com/office/drawing/2014/main" id="{7DC13465-57CF-41FA-B132-3C24B98DC217}"/>
              </a:ext>
            </a:extLst>
          </p:cNvPr>
          <p:cNvSpPr>
            <a:spLocks noGrp="1"/>
          </p:cNvSpPr>
          <p:nvPr>
            <p:ph type="body" sz="quarter" idx="30" hasCustomPrompt="1"/>
          </p:nvPr>
        </p:nvSpPr>
        <p:spPr>
          <a:xfrm rot="16200000">
            <a:off x="1024192" y="2241069"/>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19037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Tabellenplatzhalter 3">
            <a:extLst>
              <a:ext uri="{FF2B5EF4-FFF2-40B4-BE49-F238E27FC236}">
                <a16:creationId xmlns:a16="http://schemas.microsoft.com/office/drawing/2014/main" id="{9F98E070-9315-456E-9706-6C458DF8364E}"/>
              </a:ext>
            </a:extLst>
          </p:cNvPr>
          <p:cNvSpPr>
            <a:spLocks noGrp="1"/>
          </p:cNvSpPr>
          <p:nvPr>
            <p:ph type="tbl" sz="quarter" idx="17"/>
          </p:nvPr>
        </p:nvSpPr>
        <p:spPr>
          <a:xfrm>
            <a:off x="2109570" y="1605987"/>
            <a:ext cx="4474369" cy="2952744"/>
          </a:xfrm>
        </p:spPr>
        <p:txBody>
          <a:bodyPr/>
          <a:lstStyle/>
          <a:p>
            <a:r>
              <a:rPr lang="de-DE"/>
              <a:t>Tabelle durch Klicken auf Symbol hinzufügen</a:t>
            </a:r>
            <a:endParaRPr lang="de-DE" dirty="0"/>
          </a:p>
        </p:txBody>
      </p:sp>
      <p:sp>
        <p:nvSpPr>
          <p:cNvPr id="3" name="Titel 2">
            <a:extLst>
              <a:ext uri="{FF2B5EF4-FFF2-40B4-BE49-F238E27FC236}">
                <a16:creationId xmlns:a16="http://schemas.microsoft.com/office/drawing/2014/main" id="{2613576C-4E9B-407A-9F92-33EC01C9D6D4}"/>
              </a:ext>
            </a:extLst>
          </p:cNvPr>
          <p:cNvSpPr>
            <a:spLocks noGrp="1"/>
          </p:cNvSpPr>
          <p:nvPr>
            <p:ph type="title"/>
          </p:nvPr>
        </p:nvSpPr>
        <p:spPr>
          <a:xfrm>
            <a:off x="900113" y="334160"/>
            <a:ext cx="7587852" cy="1171672"/>
          </a:xfrm>
        </p:spPr>
        <p:txBody>
          <a:bodyPr/>
          <a:lstStyle/>
          <a:p>
            <a:r>
              <a:rPr lang="de-DE"/>
              <a:t>Mastertitelformat bearbeiten</a:t>
            </a:r>
            <a:endParaRPr lang="de-DE" dirty="0"/>
          </a:p>
        </p:txBody>
      </p:sp>
    </p:spTree>
    <p:extLst>
      <p:ext uri="{BB962C8B-B14F-4D97-AF65-F5344CB8AC3E}">
        <p14:creationId xmlns:p14="http://schemas.microsoft.com/office/powerpoint/2010/main" val="63638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435C025F-3CDD-4866-952E-4B2F3E5AE982}"/>
              </a:ext>
            </a:extLst>
          </p:cNvPr>
          <p:cNvSpPr>
            <a:spLocks noGrp="1"/>
          </p:cNvSpPr>
          <p:nvPr>
            <p:ph sz="half" idx="1" hasCustomPrompt="1"/>
          </p:nvPr>
        </p:nvSpPr>
        <p:spPr>
          <a:xfrm>
            <a:off x="2017566" y="1979270"/>
            <a:ext cx="236655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Arial" panose="020B0604020202020204" pitchFamily="34" charset="0"/>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3" name="Bildplatzhalter 2">
            <a:extLst>
              <a:ext uri="{FF2B5EF4-FFF2-40B4-BE49-F238E27FC236}">
                <a16:creationId xmlns:a16="http://schemas.microsoft.com/office/drawing/2014/main" id="{ECDBBD0C-CCF3-451C-86FD-7868FF189147}"/>
              </a:ext>
            </a:extLst>
          </p:cNvPr>
          <p:cNvSpPr>
            <a:spLocks noGrp="1"/>
          </p:cNvSpPr>
          <p:nvPr>
            <p:ph type="pic" sz="quarter" idx="20"/>
          </p:nvPr>
        </p:nvSpPr>
        <p:spPr>
          <a:xfrm>
            <a:off x="494110" y="1593418"/>
            <a:ext cx="1354455"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dirty="0"/>
          </a:p>
        </p:txBody>
      </p:sp>
      <p:sp>
        <p:nvSpPr>
          <p:cNvPr id="14" name="Inhaltsplatzhalter 2">
            <a:extLst>
              <a:ext uri="{FF2B5EF4-FFF2-40B4-BE49-F238E27FC236}">
                <a16:creationId xmlns:a16="http://schemas.microsoft.com/office/drawing/2014/main" id="{8C9C9477-9BCF-49DE-A824-1C3CCC761B49}"/>
              </a:ext>
            </a:extLst>
          </p:cNvPr>
          <p:cNvSpPr>
            <a:spLocks noGrp="1"/>
          </p:cNvSpPr>
          <p:nvPr>
            <p:ph sz="half" idx="13" hasCustomPrompt="1"/>
          </p:nvPr>
        </p:nvSpPr>
        <p:spPr>
          <a:xfrm>
            <a:off x="2017566" y="1563672"/>
            <a:ext cx="236655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pic>
        <p:nvPicPr>
          <p:cNvPr id="19" name="Grafik 18" descr="Ein Bild, das Axt, Werkzeug enthält.&#10;&#10;Mit sehr hoher Zuverlässigkeit generierte Beschreibung">
            <a:extLst>
              <a:ext uri="{FF2B5EF4-FFF2-40B4-BE49-F238E27FC236}">
                <a16:creationId xmlns:a16="http://schemas.microsoft.com/office/drawing/2014/main" id="{C020F8E6-AC50-4122-A11F-5EAB85B776B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200802" y="4664927"/>
            <a:ext cx="339485" cy="276114"/>
          </a:xfrm>
          <a:prstGeom prst="rect">
            <a:avLst/>
          </a:prstGeom>
        </p:spPr>
      </p:pic>
      <p:pic>
        <p:nvPicPr>
          <p:cNvPr id="26" name="Grafik 25" descr="Ein Bild, das Zeichnung, Schild enthält.&#10;&#10;Automatisch generierte Beschreibung">
            <a:extLst>
              <a:ext uri="{FF2B5EF4-FFF2-40B4-BE49-F238E27FC236}">
                <a16:creationId xmlns:a16="http://schemas.microsoft.com/office/drawing/2014/main" id="{019C3AE5-595A-444B-8A48-4C1335DDC1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77923" y="4666062"/>
            <a:ext cx="322021" cy="273844"/>
          </a:xfrm>
          <a:prstGeom prst="rect">
            <a:avLst/>
          </a:prstGeom>
        </p:spPr>
      </p:pic>
      <p:pic>
        <p:nvPicPr>
          <p:cNvPr id="4" name="Grafik 3" descr="Internet">
            <a:extLst>
              <a:ext uri="{FF2B5EF4-FFF2-40B4-BE49-F238E27FC236}">
                <a16:creationId xmlns:a16="http://schemas.microsoft.com/office/drawing/2014/main" id="{3A0FF188-999C-4DD0-BEE8-B47A8886D5B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1973" y="4611531"/>
            <a:ext cx="382905" cy="382905"/>
          </a:xfrm>
          <a:prstGeom prst="rect">
            <a:avLst/>
          </a:prstGeom>
        </p:spPr>
      </p:pic>
      <p:sp>
        <p:nvSpPr>
          <p:cNvPr id="5" name="Textfeld 4">
            <a:hlinkClick r:id="rId6"/>
            <a:extLst>
              <a:ext uri="{FF2B5EF4-FFF2-40B4-BE49-F238E27FC236}">
                <a16:creationId xmlns:a16="http://schemas.microsoft.com/office/drawing/2014/main" id="{83F2A3DF-22D0-457A-A3BC-1BF3D24E4746}"/>
              </a:ext>
            </a:extLst>
          </p:cNvPr>
          <p:cNvSpPr txBox="1"/>
          <p:nvPr userDrawn="1"/>
        </p:nvSpPr>
        <p:spPr>
          <a:xfrm>
            <a:off x="790580" y="4679465"/>
            <a:ext cx="1217295" cy="246221"/>
          </a:xfrm>
          <a:prstGeom prst="rect">
            <a:avLst/>
          </a:prstGeom>
          <a:noFill/>
        </p:spPr>
        <p:txBody>
          <a:bodyPr wrap="square" rtlCol="0">
            <a:spAutoFit/>
          </a:bodyPr>
          <a:lstStyle/>
          <a:p>
            <a:r>
              <a:rPr lang="de-DE" sz="1000" u="none" dirty="0">
                <a:solidFill>
                  <a:schemeClr val="tx1"/>
                </a:solidFill>
                <a:latin typeface="+mj-lt"/>
              </a:rPr>
              <a:t>www.adelphi.de</a:t>
            </a:r>
          </a:p>
        </p:txBody>
      </p:sp>
      <p:sp>
        <p:nvSpPr>
          <p:cNvPr id="29" name="Textfeld 28">
            <a:hlinkClick r:id="rId7"/>
            <a:extLst>
              <a:ext uri="{FF2B5EF4-FFF2-40B4-BE49-F238E27FC236}">
                <a16:creationId xmlns:a16="http://schemas.microsoft.com/office/drawing/2014/main" id="{5DB35A04-C2E2-4838-A180-562D2D22F557}"/>
              </a:ext>
            </a:extLst>
          </p:cNvPr>
          <p:cNvSpPr txBox="1"/>
          <p:nvPr userDrawn="1"/>
        </p:nvSpPr>
        <p:spPr>
          <a:xfrm>
            <a:off x="2601889" y="4679465"/>
            <a:ext cx="2254419" cy="246221"/>
          </a:xfrm>
          <a:prstGeom prst="rect">
            <a:avLst/>
          </a:prstGeom>
          <a:noFill/>
        </p:spPr>
        <p:txBody>
          <a:bodyPr wrap="square" rtlCol="0">
            <a:spAutoFit/>
          </a:bodyPr>
          <a:lstStyle/>
          <a:p>
            <a:r>
              <a:rPr lang="de-DE" sz="1000" dirty="0">
                <a:latin typeface="+mj-lt"/>
              </a:rPr>
              <a:t>https://twitter.com/adelphi_berlin</a:t>
            </a:r>
          </a:p>
        </p:txBody>
      </p:sp>
      <p:sp>
        <p:nvSpPr>
          <p:cNvPr id="30" name="Textfeld 29">
            <a:hlinkClick r:id="rId8"/>
            <a:extLst>
              <a:ext uri="{FF2B5EF4-FFF2-40B4-BE49-F238E27FC236}">
                <a16:creationId xmlns:a16="http://schemas.microsoft.com/office/drawing/2014/main" id="{9B1BBE84-D4F0-4A8E-8714-0D9455067A70}"/>
              </a:ext>
            </a:extLst>
          </p:cNvPr>
          <p:cNvSpPr txBox="1"/>
          <p:nvPr userDrawn="1"/>
        </p:nvSpPr>
        <p:spPr>
          <a:xfrm>
            <a:off x="5399944" y="4679465"/>
            <a:ext cx="3132496" cy="253916"/>
          </a:xfrm>
          <a:prstGeom prst="rect">
            <a:avLst/>
          </a:prstGeom>
          <a:noFill/>
        </p:spPr>
        <p:txBody>
          <a:bodyPr wrap="square" rtlCol="0">
            <a:spAutoFit/>
          </a:bodyPr>
          <a:lstStyle/>
          <a:p>
            <a:r>
              <a:rPr lang="de-DE" sz="1000" dirty="0">
                <a:latin typeface="+mj-lt"/>
              </a:rPr>
              <a:t>https://www.linkedin.com/company/adelphi-berlin</a:t>
            </a:r>
          </a:p>
        </p:txBody>
      </p:sp>
      <p:sp>
        <p:nvSpPr>
          <p:cNvPr id="16" name="Inhaltsplatzhalter 2">
            <a:extLst>
              <a:ext uri="{FF2B5EF4-FFF2-40B4-BE49-F238E27FC236}">
                <a16:creationId xmlns:a16="http://schemas.microsoft.com/office/drawing/2014/main" id="{5144DC7B-19C6-4DE3-B591-80168FDC7867}"/>
              </a:ext>
            </a:extLst>
          </p:cNvPr>
          <p:cNvSpPr>
            <a:spLocks noGrp="1"/>
          </p:cNvSpPr>
          <p:nvPr>
            <p:ph sz="half" idx="27" hasCustomPrompt="1"/>
          </p:nvPr>
        </p:nvSpPr>
        <p:spPr>
          <a:xfrm>
            <a:off x="6201667" y="1979270"/>
            <a:ext cx="227558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Arial" panose="020B0604020202020204" pitchFamily="34" charset="0"/>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17" name="Bildplatzhalter 2">
            <a:extLst>
              <a:ext uri="{FF2B5EF4-FFF2-40B4-BE49-F238E27FC236}">
                <a16:creationId xmlns:a16="http://schemas.microsoft.com/office/drawing/2014/main" id="{B07435F7-4451-491A-A40F-4BBC4007B113}"/>
              </a:ext>
            </a:extLst>
          </p:cNvPr>
          <p:cNvSpPr>
            <a:spLocks noGrp="1"/>
          </p:cNvSpPr>
          <p:nvPr>
            <p:ph type="pic" sz="quarter" idx="28"/>
          </p:nvPr>
        </p:nvSpPr>
        <p:spPr>
          <a:xfrm>
            <a:off x="4676132" y="1593418"/>
            <a:ext cx="1382489" cy="1441730"/>
          </a:xfrm>
          <a:solidFill>
            <a:schemeClr val="bg1">
              <a:lumMod val="85000"/>
            </a:schemeClr>
          </a:solidFill>
        </p:spPr>
        <p:txBody>
          <a:bodyPr>
            <a:normAutofit/>
          </a:bodyPr>
          <a:lstStyle>
            <a:lvl1pPr marL="0" indent="0">
              <a:buNone/>
              <a:defRPr sz="900"/>
            </a:lvl1pPr>
          </a:lstStyle>
          <a:p>
            <a:r>
              <a:rPr lang="de-DE"/>
              <a:t>Bild durch Klicken auf Symbol hinzufügen</a:t>
            </a:r>
            <a:endParaRPr lang="de-DE" dirty="0"/>
          </a:p>
        </p:txBody>
      </p:sp>
      <p:sp>
        <p:nvSpPr>
          <p:cNvPr id="18" name="Inhaltsplatzhalter 2">
            <a:extLst>
              <a:ext uri="{FF2B5EF4-FFF2-40B4-BE49-F238E27FC236}">
                <a16:creationId xmlns:a16="http://schemas.microsoft.com/office/drawing/2014/main" id="{EDCEE4CE-4179-4644-8B43-CEEBBCA3CAB9}"/>
              </a:ext>
            </a:extLst>
          </p:cNvPr>
          <p:cNvSpPr>
            <a:spLocks noGrp="1"/>
          </p:cNvSpPr>
          <p:nvPr>
            <p:ph sz="half" idx="29" hasCustomPrompt="1"/>
          </p:nvPr>
        </p:nvSpPr>
        <p:spPr>
          <a:xfrm>
            <a:off x="6201667" y="1563672"/>
            <a:ext cx="227558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Arial" panose="020B0604020202020204" pitchFamily="34" charset="0"/>
                <a:cs typeface="Arial" panose="020B0604020202020204" pitchFamily="34" charset="0"/>
              </a:defRPr>
            </a:lvl1pPr>
          </a:lstStyle>
          <a:p>
            <a:pPr lvl="0"/>
            <a:r>
              <a:rPr lang="de-DE" dirty="0"/>
              <a:t>First </a:t>
            </a:r>
            <a:r>
              <a:rPr lang="de-DE" dirty="0" err="1"/>
              <a:t>name</a:t>
            </a:r>
            <a:r>
              <a:rPr lang="de-DE" dirty="0"/>
              <a:t> last </a:t>
            </a:r>
            <a:r>
              <a:rPr lang="de-DE" dirty="0" err="1"/>
              <a:t>name</a:t>
            </a:r>
            <a:r>
              <a:rPr lang="de-DE" dirty="0"/>
              <a:t> </a:t>
            </a:r>
          </a:p>
        </p:txBody>
      </p:sp>
      <p:sp>
        <p:nvSpPr>
          <p:cNvPr id="6" name="Datumsplatzhalter 5">
            <a:extLst>
              <a:ext uri="{FF2B5EF4-FFF2-40B4-BE49-F238E27FC236}">
                <a16:creationId xmlns:a16="http://schemas.microsoft.com/office/drawing/2014/main" id="{C9AFC828-F5A5-4F9D-97D7-A8F40358E0CF}"/>
              </a:ext>
            </a:extLst>
          </p:cNvPr>
          <p:cNvSpPr>
            <a:spLocks noGrp="1"/>
          </p:cNvSpPr>
          <p:nvPr>
            <p:ph type="dt" sz="half" idx="30"/>
          </p:nvPr>
        </p:nvSpPr>
        <p:spPr>
          <a:xfrm>
            <a:off x="269485" y="4920853"/>
            <a:ext cx="2300288" cy="222647"/>
          </a:xfrm>
        </p:spPr>
        <p:txBody>
          <a:bodyPr/>
          <a:lstStyle/>
          <a:p>
            <a:fld id="{02EC35AF-9013-4326-A1E2-ACC9FE1768B2}" type="datetime1">
              <a:rPr lang="de-DE" smtClean="0"/>
              <a:t>17.05.2023</a:t>
            </a:fld>
            <a:endParaRPr lang="de-DE" dirty="0"/>
          </a:p>
        </p:txBody>
      </p:sp>
      <p:sp>
        <p:nvSpPr>
          <p:cNvPr id="10" name="Fußzeilenplatzhalter 9">
            <a:extLst>
              <a:ext uri="{FF2B5EF4-FFF2-40B4-BE49-F238E27FC236}">
                <a16:creationId xmlns:a16="http://schemas.microsoft.com/office/drawing/2014/main" id="{669DB6EA-2DFC-4981-9704-AB51136BB985}"/>
              </a:ext>
            </a:extLst>
          </p:cNvPr>
          <p:cNvSpPr>
            <a:spLocks noGrp="1"/>
          </p:cNvSpPr>
          <p:nvPr>
            <p:ph type="ftr" sz="quarter" idx="31"/>
          </p:nvPr>
        </p:nvSpPr>
        <p:spPr/>
        <p:txBody>
          <a:bodyPr/>
          <a:lstStyle/>
          <a:p>
            <a:r>
              <a:rPr lang="de-DE" dirty="0"/>
              <a:t>Project Name</a:t>
            </a:r>
          </a:p>
        </p:txBody>
      </p:sp>
      <p:sp>
        <p:nvSpPr>
          <p:cNvPr id="12" name="Foliennummernplatzhalter 11">
            <a:extLst>
              <a:ext uri="{FF2B5EF4-FFF2-40B4-BE49-F238E27FC236}">
                <a16:creationId xmlns:a16="http://schemas.microsoft.com/office/drawing/2014/main" id="{DA955481-A9B9-46CE-8029-8184F4FC477C}"/>
              </a:ext>
            </a:extLst>
          </p:cNvPr>
          <p:cNvSpPr>
            <a:spLocks noGrp="1"/>
          </p:cNvSpPr>
          <p:nvPr>
            <p:ph type="sldNum" sz="quarter" idx="32"/>
          </p:nvPr>
        </p:nvSpPr>
        <p:spPr/>
        <p:txBody>
          <a:bodyPr/>
          <a:lstStyle/>
          <a:p>
            <a:fld id="{DB97557C-07F1-4F6F-B2A1-37771CCEF5CA}" type="slidenum">
              <a:rPr lang="de-DE" smtClean="0"/>
              <a:pPr/>
              <a:t>‹Nr.›</a:t>
            </a:fld>
            <a:endParaRPr lang="de-DE" dirty="0"/>
          </a:p>
        </p:txBody>
      </p:sp>
      <p:sp>
        <p:nvSpPr>
          <p:cNvPr id="7" name="Titel 6">
            <a:extLst>
              <a:ext uri="{FF2B5EF4-FFF2-40B4-BE49-F238E27FC236}">
                <a16:creationId xmlns:a16="http://schemas.microsoft.com/office/drawing/2014/main" id="{5B8D565A-C003-4A11-94E6-700E606341A5}"/>
              </a:ext>
            </a:extLst>
          </p:cNvPr>
          <p:cNvSpPr>
            <a:spLocks noGrp="1"/>
          </p:cNvSpPr>
          <p:nvPr>
            <p:ph type="title" hasCustomPrompt="1"/>
          </p:nvPr>
        </p:nvSpPr>
        <p:spPr/>
        <p:txBody>
          <a:bodyPr/>
          <a:lstStyle>
            <a:lvl1pPr marL="0" indent="0" algn="l">
              <a:buNone/>
              <a:defRPr/>
            </a:lvl1pPr>
          </a:lstStyle>
          <a:p>
            <a:r>
              <a:rPr lang="de-DE" dirty="0"/>
              <a:t>Contact</a:t>
            </a:r>
          </a:p>
        </p:txBody>
      </p:sp>
      <p:sp>
        <p:nvSpPr>
          <p:cNvPr id="22" name="Textplatzhalter 4">
            <a:extLst>
              <a:ext uri="{FF2B5EF4-FFF2-40B4-BE49-F238E27FC236}">
                <a16:creationId xmlns:a16="http://schemas.microsoft.com/office/drawing/2014/main" id="{7CB1D47D-501B-416F-B054-9CF8E7E0122F}"/>
              </a:ext>
            </a:extLst>
          </p:cNvPr>
          <p:cNvSpPr>
            <a:spLocks noGrp="1"/>
          </p:cNvSpPr>
          <p:nvPr>
            <p:ph type="body" sz="quarter" idx="33" hasCustomPrompt="1"/>
          </p:nvPr>
        </p:nvSpPr>
        <p:spPr>
          <a:xfrm rot="16200000">
            <a:off x="1165708" y="2289097"/>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3" name="Textplatzhalter 4">
            <a:extLst>
              <a:ext uri="{FF2B5EF4-FFF2-40B4-BE49-F238E27FC236}">
                <a16:creationId xmlns:a16="http://schemas.microsoft.com/office/drawing/2014/main" id="{979ABCCA-E287-4B0A-8414-7892627EB3F2}"/>
              </a:ext>
            </a:extLst>
          </p:cNvPr>
          <p:cNvSpPr>
            <a:spLocks noGrp="1"/>
          </p:cNvSpPr>
          <p:nvPr>
            <p:ph type="body" sz="quarter" idx="34" hasCustomPrompt="1"/>
          </p:nvPr>
        </p:nvSpPr>
        <p:spPr>
          <a:xfrm rot="16200000">
            <a:off x="5378689" y="2289097"/>
            <a:ext cx="11490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Tree>
    <p:extLst>
      <p:ext uri="{BB962C8B-B14F-4D97-AF65-F5344CB8AC3E}">
        <p14:creationId xmlns:p14="http://schemas.microsoft.com/office/powerpoint/2010/main" val="265581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394E60F-9F33-498B-BF20-FBF6C302B3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2468"/>
            <a:ext cx="9144000" cy="4227092"/>
          </a:xfrm>
          <a:prstGeom prst="rect">
            <a:avLst/>
          </a:prstGeom>
        </p:spPr>
      </p:pic>
      <p:pic>
        <p:nvPicPr>
          <p:cNvPr id="10" name="Grafik 9">
            <a:extLst>
              <a:ext uri="{FF2B5EF4-FFF2-40B4-BE49-F238E27FC236}">
                <a16:creationId xmlns:a16="http://schemas.microsoft.com/office/drawing/2014/main" id="{8CA6D963-7EE6-4405-A777-D0D75D7F552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3916" y="4353214"/>
            <a:ext cx="1622444" cy="646067"/>
          </a:xfrm>
          <a:prstGeom prst="rect">
            <a:avLst/>
          </a:prstGeom>
        </p:spPr>
      </p:pic>
      <p:sp>
        <p:nvSpPr>
          <p:cNvPr id="22" name="Rechteck 21">
            <a:extLst>
              <a:ext uri="{FF2B5EF4-FFF2-40B4-BE49-F238E27FC236}">
                <a16:creationId xmlns:a16="http://schemas.microsoft.com/office/drawing/2014/main" id="{B099CF5E-D61C-4944-B6C5-9146E1E46D0D}"/>
              </a:ext>
            </a:extLst>
          </p:cNvPr>
          <p:cNvSpPr/>
          <p:nvPr userDrawn="1"/>
        </p:nvSpPr>
        <p:spPr>
          <a:xfrm>
            <a:off x="0" y="-22468"/>
            <a:ext cx="9144000" cy="4227092"/>
          </a:xfrm>
          <a:prstGeom prst="rect">
            <a:avLst/>
          </a:prstGeom>
          <a:solidFill>
            <a:schemeClr val="accent2">
              <a:alpha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1013" dirty="0"/>
          </a:p>
        </p:txBody>
      </p:sp>
      <p:grpSp>
        <p:nvGrpSpPr>
          <p:cNvPr id="23" name="Gruppieren 22">
            <a:extLst>
              <a:ext uri="{FF2B5EF4-FFF2-40B4-BE49-F238E27FC236}">
                <a16:creationId xmlns:a16="http://schemas.microsoft.com/office/drawing/2014/main" id="{7A69D976-2890-43B0-9AEC-D8D7CFABA546}"/>
              </a:ext>
            </a:extLst>
          </p:cNvPr>
          <p:cNvGrpSpPr/>
          <p:nvPr userDrawn="1"/>
        </p:nvGrpSpPr>
        <p:grpSpPr>
          <a:xfrm>
            <a:off x="929640" y="525326"/>
            <a:ext cx="4972329" cy="2953755"/>
            <a:chOff x="1040393" y="901204"/>
            <a:chExt cx="6629772" cy="3938339"/>
          </a:xfrm>
        </p:grpSpPr>
        <p:sp>
          <p:nvSpPr>
            <p:cNvPr id="4" name="Textfeld 3">
              <a:extLst>
                <a:ext uri="{FF2B5EF4-FFF2-40B4-BE49-F238E27FC236}">
                  <a16:creationId xmlns:a16="http://schemas.microsoft.com/office/drawing/2014/main" id="{756BA170-CA2B-4EE5-BF70-5BA77B6DEB79}"/>
                </a:ext>
              </a:extLst>
            </p:cNvPr>
            <p:cNvSpPr txBox="1"/>
            <p:nvPr userDrawn="1"/>
          </p:nvSpPr>
          <p:spPr>
            <a:xfrm>
              <a:off x="1040393" y="901204"/>
              <a:ext cx="2164080" cy="430887"/>
            </a:xfrm>
            <a:prstGeom prst="rect">
              <a:avLst/>
            </a:prstGeom>
            <a:noFill/>
          </p:spPr>
          <p:txBody>
            <a:bodyPr wrap="square" rtlCol="0">
              <a:spAutoFit/>
            </a:bodyPr>
            <a:lstStyle/>
            <a:p>
              <a:r>
                <a:rPr lang="de-DE" sz="1500" b="1" dirty="0">
                  <a:solidFill>
                    <a:schemeClr val="bg1"/>
                  </a:solidFill>
                  <a:latin typeface="+mj-lt"/>
                </a:rPr>
                <a:t>adelphi</a:t>
              </a:r>
            </a:p>
          </p:txBody>
        </p:sp>
        <p:sp>
          <p:nvSpPr>
            <p:cNvPr id="15" name="Textfeld 14">
              <a:extLst>
                <a:ext uri="{FF2B5EF4-FFF2-40B4-BE49-F238E27FC236}">
                  <a16:creationId xmlns:a16="http://schemas.microsoft.com/office/drawing/2014/main" id="{96280518-595A-4932-B8DD-9A7F18BEAAAD}"/>
                </a:ext>
              </a:extLst>
            </p:cNvPr>
            <p:cNvSpPr txBox="1"/>
            <p:nvPr userDrawn="1"/>
          </p:nvSpPr>
          <p:spPr>
            <a:xfrm>
              <a:off x="1040393" y="1574560"/>
              <a:ext cx="3894192" cy="595035"/>
            </a:xfrm>
            <a:prstGeom prst="rect">
              <a:avLst/>
            </a:prstGeom>
            <a:noFill/>
          </p:spPr>
          <p:txBody>
            <a:bodyPr wrap="square" rtlCol="0">
              <a:spAutoFit/>
            </a:bodyPr>
            <a:lstStyle/>
            <a:p>
              <a:r>
                <a:rPr lang="de-DE" sz="1150" b="0" i="0" dirty="0">
                  <a:solidFill>
                    <a:schemeClr val="bg1"/>
                  </a:solidFill>
                  <a:effectLst/>
                  <a:latin typeface="Arial" panose="020B0604020202020204" pitchFamily="34" charset="0"/>
                </a:rPr>
                <a:t>Sitz der Gesellschaft</a:t>
              </a:r>
            </a:p>
            <a:p>
              <a:r>
                <a:rPr lang="de-DE" sz="1150" b="0" i="0" dirty="0">
                  <a:solidFill>
                    <a:schemeClr val="bg1"/>
                  </a:solidFill>
                  <a:effectLst/>
                  <a:latin typeface="Arial" panose="020B0604020202020204" pitchFamily="34" charset="0"/>
                </a:rPr>
                <a:t>Berlin</a:t>
              </a:r>
            </a:p>
          </p:txBody>
        </p:sp>
        <p:sp>
          <p:nvSpPr>
            <p:cNvPr id="16" name="Textfeld 15">
              <a:extLst>
                <a:ext uri="{FF2B5EF4-FFF2-40B4-BE49-F238E27FC236}">
                  <a16:creationId xmlns:a16="http://schemas.microsoft.com/office/drawing/2014/main" id="{C5D52312-3011-49B7-BB3E-8A2B07B520F7}"/>
                </a:ext>
              </a:extLst>
            </p:cNvPr>
            <p:cNvSpPr txBox="1"/>
            <p:nvPr userDrawn="1"/>
          </p:nvSpPr>
          <p:spPr>
            <a:xfrm>
              <a:off x="1040393" y="2828737"/>
              <a:ext cx="3185532" cy="2010806"/>
            </a:xfrm>
            <a:prstGeom prst="rect">
              <a:avLst/>
            </a:prstGeom>
            <a:noFill/>
          </p:spPr>
          <p:txBody>
            <a:bodyPr wrap="square" rtlCol="0">
              <a:spAutoFit/>
            </a:bodyPr>
            <a:lstStyle/>
            <a:p>
              <a:r>
                <a:rPr lang="de-DE" sz="1150" b="0" i="0" dirty="0">
                  <a:solidFill>
                    <a:schemeClr val="bg1"/>
                  </a:solidFill>
                  <a:effectLst/>
                  <a:latin typeface="Arial" panose="020B0604020202020204" pitchFamily="34" charset="0"/>
                </a:rPr>
                <a:t>Alt-Moabit 91</a:t>
              </a:r>
              <a:br>
                <a:rPr lang="de-DE" sz="1150" b="0" i="0" dirty="0">
                  <a:solidFill>
                    <a:schemeClr val="bg1"/>
                  </a:solidFill>
                  <a:effectLst/>
                  <a:latin typeface="Arial" panose="020B0604020202020204" pitchFamily="34" charset="0"/>
                </a:rPr>
              </a:br>
              <a:r>
                <a:rPr lang="de-DE" sz="1150" b="0" i="0" dirty="0">
                  <a:solidFill>
                    <a:schemeClr val="bg1"/>
                  </a:solidFill>
                  <a:effectLst/>
                  <a:latin typeface="Arial" panose="020B0604020202020204" pitchFamily="34" charset="0"/>
                </a:rPr>
                <a:t>10559 Berlin</a:t>
              </a:r>
            </a:p>
            <a:p>
              <a:r>
                <a:rPr lang="de-DE" sz="1150" b="0" i="0" dirty="0">
                  <a:solidFill>
                    <a:schemeClr val="bg1"/>
                  </a:solidFill>
                  <a:effectLst/>
                  <a:latin typeface="Arial" panose="020B0604020202020204" pitchFamily="34" charset="0"/>
                </a:rPr>
                <a:t>T +49 (30) 8900068-0</a:t>
              </a:r>
              <a:br>
                <a:rPr lang="de-DE" sz="1150" b="0" i="0" dirty="0">
                  <a:solidFill>
                    <a:schemeClr val="bg1"/>
                  </a:solidFill>
                  <a:effectLst/>
                  <a:latin typeface="Arial" panose="020B0604020202020204" pitchFamily="34" charset="0"/>
                </a:rPr>
              </a:br>
              <a:r>
                <a:rPr lang="de-DE" sz="1150" b="0" i="0" dirty="0">
                  <a:solidFill>
                    <a:schemeClr val="bg1"/>
                  </a:solidFill>
                  <a:effectLst/>
                  <a:latin typeface="Arial" panose="020B0604020202020204" pitchFamily="34" charset="0"/>
                </a:rPr>
                <a:t>F +49 (30) 8900068-10</a:t>
              </a:r>
            </a:p>
            <a:p>
              <a:endParaRPr lang="de-DE" sz="1150" b="0" i="0" dirty="0">
                <a:solidFill>
                  <a:schemeClr val="bg1"/>
                </a:solidFill>
                <a:effectLst/>
                <a:latin typeface="Arial" panose="020B0604020202020204" pitchFamily="34" charset="0"/>
              </a:endParaRPr>
            </a:p>
            <a:p>
              <a:r>
                <a:rPr lang="de-DE" sz="1150" b="0" i="0" kern="1200" dirty="0">
                  <a:solidFill>
                    <a:schemeClr val="bg1"/>
                  </a:solidFill>
                  <a:effectLst/>
                  <a:latin typeface="Arial" panose="020B0604020202020204" pitchFamily="34" charset="0"/>
                  <a:ea typeface="+mn-ea"/>
                  <a:cs typeface="+mn-cs"/>
                </a:rPr>
                <a:t>E  </a:t>
              </a:r>
              <a:r>
                <a:rPr lang="de-DE" sz="1150" b="0" i="0" kern="1200" dirty="0">
                  <a:solidFill>
                    <a:schemeClr val="bg1"/>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office@adelphi.de</a:t>
              </a:r>
              <a:endParaRPr lang="de-DE" sz="1150" b="0" i="0" kern="1200" dirty="0">
                <a:solidFill>
                  <a:schemeClr val="bg1"/>
                </a:solidFill>
                <a:effectLst/>
                <a:latin typeface="Arial" panose="020B0604020202020204" pitchFamily="34" charset="0"/>
                <a:ea typeface="+mn-ea"/>
                <a:cs typeface="+mn-cs"/>
              </a:endParaRPr>
            </a:p>
            <a:p>
              <a:r>
                <a:rPr lang="de-DE" sz="1150" b="0" i="0" kern="1200" dirty="0">
                  <a:solidFill>
                    <a:schemeClr val="bg1"/>
                  </a:solidFill>
                  <a:effectLst/>
                  <a:latin typeface="Arial" panose="020B0604020202020204" pitchFamily="34" charset="0"/>
                  <a:ea typeface="+mn-ea"/>
                  <a:cs typeface="+mn-cs"/>
                </a:rPr>
                <a:t>I   </a:t>
              </a:r>
              <a:r>
                <a:rPr lang="de-DE" sz="1150" b="0" i="0" kern="1200" dirty="0">
                  <a:solidFill>
                    <a:schemeClr val="bg2"/>
                  </a:solidFill>
                  <a:effectLst/>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www.adelphi.de</a:t>
              </a:r>
              <a:endParaRPr lang="de-DE" sz="1150" b="0" i="0" kern="1200" dirty="0">
                <a:solidFill>
                  <a:schemeClr val="bg2"/>
                </a:solidFill>
                <a:effectLst/>
                <a:latin typeface="Arial" panose="020B0604020202020204" pitchFamily="34" charset="0"/>
                <a:ea typeface="+mn-ea"/>
                <a:cs typeface="+mn-cs"/>
              </a:endParaRPr>
            </a:p>
            <a:p>
              <a:endParaRPr lang="de-DE" sz="1150" b="0" dirty="0">
                <a:solidFill>
                  <a:schemeClr val="bg1"/>
                </a:solidFill>
              </a:endParaRPr>
            </a:p>
          </p:txBody>
        </p:sp>
        <p:sp>
          <p:nvSpPr>
            <p:cNvPr id="17" name="Textfeld 16">
              <a:extLst>
                <a:ext uri="{FF2B5EF4-FFF2-40B4-BE49-F238E27FC236}">
                  <a16:creationId xmlns:a16="http://schemas.microsoft.com/office/drawing/2014/main" id="{177C13C0-BFF3-4846-B95F-658B0D5ED023}"/>
                </a:ext>
              </a:extLst>
            </p:cNvPr>
            <p:cNvSpPr txBox="1"/>
            <p:nvPr userDrawn="1"/>
          </p:nvSpPr>
          <p:spPr>
            <a:xfrm>
              <a:off x="4484633" y="2828736"/>
              <a:ext cx="3185532" cy="1066958"/>
            </a:xfrm>
            <a:prstGeom prst="rect">
              <a:avLst/>
            </a:prstGeom>
            <a:noFill/>
          </p:spPr>
          <p:txBody>
            <a:bodyPr wrap="square" rtlCol="0">
              <a:spAutoFit/>
            </a:bodyPr>
            <a:lstStyle/>
            <a:p>
              <a:r>
                <a:rPr lang="de-DE" sz="1150" b="0" i="0" kern="1200" dirty="0">
                  <a:solidFill>
                    <a:schemeClr val="bg1"/>
                  </a:solidFill>
                  <a:effectLst/>
                  <a:latin typeface="Arial" panose="020B0604020202020204" pitchFamily="34" charset="0"/>
                  <a:ea typeface="+mn-ea"/>
                  <a:cs typeface="+mn-cs"/>
                </a:rPr>
                <a:t>Landwehrstrasse 37</a:t>
              </a:r>
              <a:br>
                <a:rPr lang="de-DE" sz="1150" b="0" i="0" kern="1200" dirty="0">
                  <a:solidFill>
                    <a:schemeClr val="bg1"/>
                  </a:solidFill>
                  <a:effectLst/>
                  <a:latin typeface="Arial" panose="020B0604020202020204" pitchFamily="34" charset="0"/>
                  <a:ea typeface="+mn-ea"/>
                  <a:cs typeface="+mn-cs"/>
                </a:rPr>
              </a:br>
              <a:r>
                <a:rPr lang="de-DE" sz="1150" b="0" i="0" kern="1200" dirty="0">
                  <a:solidFill>
                    <a:schemeClr val="bg1"/>
                  </a:solidFill>
                  <a:effectLst/>
                  <a:latin typeface="Arial" panose="020B0604020202020204" pitchFamily="34" charset="0"/>
                  <a:ea typeface="+mn-ea"/>
                  <a:cs typeface="+mn-cs"/>
                </a:rPr>
                <a:t>80336 München</a:t>
              </a:r>
            </a:p>
            <a:p>
              <a:r>
                <a:rPr lang="de-DE" sz="1150" b="0" i="0" kern="1200" dirty="0">
                  <a:solidFill>
                    <a:schemeClr val="bg1"/>
                  </a:solidFill>
                  <a:effectLst/>
                  <a:latin typeface="Arial" panose="020B0604020202020204" pitchFamily="34" charset="0"/>
                  <a:ea typeface="+mn-ea"/>
                  <a:cs typeface="+mn-cs"/>
                </a:rPr>
                <a:t>T +49 (30) 8900068-140</a:t>
              </a:r>
              <a:br>
                <a:rPr lang="de-DE" sz="1150" b="0" i="0" kern="1200" dirty="0">
                  <a:solidFill>
                    <a:schemeClr val="bg1"/>
                  </a:solidFill>
                  <a:effectLst/>
                  <a:latin typeface="Arial" panose="020B0604020202020204" pitchFamily="34" charset="0"/>
                  <a:ea typeface="+mn-ea"/>
                  <a:cs typeface="+mn-cs"/>
                </a:rPr>
              </a:br>
              <a:r>
                <a:rPr lang="de-DE" sz="1150" b="0" i="0" kern="1200" dirty="0">
                  <a:solidFill>
                    <a:schemeClr val="bg1"/>
                  </a:solidFill>
                  <a:effectLst/>
                  <a:latin typeface="Arial" panose="020B0604020202020204" pitchFamily="34" charset="0"/>
                  <a:ea typeface="+mn-ea"/>
                  <a:cs typeface="+mn-cs"/>
                </a:rPr>
                <a:t>F +49 (30) 8900068-1</a:t>
              </a:r>
            </a:p>
          </p:txBody>
        </p:sp>
        <p:sp>
          <p:nvSpPr>
            <p:cNvPr id="18" name="Textfeld 17">
              <a:extLst>
                <a:ext uri="{FF2B5EF4-FFF2-40B4-BE49-F238E27FC236}">
                  <a16:creationId xmlns:a16="http://schemas.microsoft.com/office/drawing/2014/main" id="{D17DFBAF-EB37-44AE-A7E2-5D7F34670DD9}"/>
                </a:ext>
              </a:extLst>
            </p:cNvPr>
            <p:cNvSpPr txBox="1"/>
            <p:nvPr userDrawn="1"/>
          </p:nvSpPr>
          <p:spPr>
            <a:xfrm>
              <a:off x="1040393" y="2435352"/>
              <a:ext cx="3894192" cy="359072"/>
            </a:xfrm>
            <a:prstGeom prst="rect">
              <a:avLst/>
            </a:prstGeom>
            <a:noFill/>
          </p:spPr>
          <p:txBody>
            <a:bodyPr wrap="square" rtlCol="0">
              <a:spAutoFit/>
            </a:bodyPr>
            <a:lstStyle/>
            <a:p>
              <a:r>
                <a:rPr lang="de-DE" sz="1150" b="1" i="0" dirty="0">
                  <a:solidFill>
                    <a:schemeClr val="bg1"/>
                  </a:solidFill>
                  <a:effectLst/>
                  <a:latin typeface="Arial" panose="020B0604020202020204" pitchFamily="34" charset="0"/>
                </a:rPr>
                <a:t>Standorte</a:t>
              </a:r>
            </a:p>
          </p:txBody>
        </p:sp>
      </p:grpSp>
      <p:sp>
        <p:nvSpPr>
          <p:cNvPr id="2" name="Textfeld 1">
            <a:extLst>
              <a:ext uri="{FF2B5EF4-FFF2-40B4-BE49-F238E27FC236}">
                <a16:creationId xmlns:a16="http://schemas.microsoft.com/office/drawing/2014/main" id="{748307D4-661C-401A-9691-2FE26A5E8782}"/>
              </a:ext>
            </a:extLst>
          </p:cNvPr>
          <p:cNvSpPr txBox="1"/>
          <p:nvPr userDrawn="1"/>
        </p:nvSpPr>
        <p:spPr>
          <a:xfrm rot="16200000">
            <a:off x="8161675" y="3228069"/>
            <a:ext cx="1779985" cy="173124"/>
          </a:xfrm>
          <a:prstGeom prst="rect">
            <a:avLst/>
          </a:prstGeom>
          <a:noFill/>
        </p:spPr>
        <p:txBody>
          <a:bodyPr wrap="square" rtlCol="0">
            <a:spAutoFit/>
          </a:bodyPr>
          <a:lstStyle/>
          <a:p>
            <a:r>
              <a:rPr lang="de-DE" sz="525" dirty="0">
                <a:solidFill>
                  <a:schemeClr val="bg1">
                    <a:lumMod val="75000"/>
                  </a:schemeClr>
                </a:solidFill>
                <a:latin typeface="+mj-lt"/>
              </a:rPr>
              <a:t>© Nasa – unsplash.com</a:t>
            </a:r>
          </a:p>
        </p:txBody>
      </p:sp>
    </p:spTree>
    <p:extLst>
      <p:ext uri="{BB962C8B-B14F-4D97-AF65-F5344CB8AC3E}">
        <p14:creationId xmlns:p14="http://schemas.microsoft.com/office/powerpoint/2010/main" val="99078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 Logo Wal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1" y="0"/>
            <a:ext cx="702564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8700" y="3294648"/>
            <a:ext cx="4002709" cy="1156793"/>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028700" y="240208"/>
            <a:ext cx="5387340" cy="1896422"/>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028700" y="2209800"/>
            <a:ext cx="5387340" cy="876301"/>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14" name="L-Form 13">
            <a:extLst>
              <a:ext uri="{FF2B5EF4-FFF2-40B4-BE49-F238E27FC236}">
                <a16:creationId xmlns:a16="http://schemas.microsoft.com/office/drawing/2014/main" id="{5735426F-CC08-48C9-BA6F-99C8E6AE4FFB}"/>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5" name="Textplatzhalter 21">
            <a:extLst>
              <a:ext uri="{FF2B5EF4-FFF2-40B4-BE49-F238E27FC236}">
                <a16:creationId xmlns:a16="http://schemas.microsoft.com/office/drawing/2014/main" id="{FC087361-A747-4430-B875-42D3A865D3EF}"/>
              </a:ext>
            </a:extLst>
          </p:cNvPr>
          <p:cNvSpPr>
            <a:spLocks noGrp="1"/>
          </p:cNvSpPr>
          <p:nvPr>
            <p:ph type="body" sz="quarter" idx="16" hasCustomPrompt="1"/>
          </p:nvPr>
        </p:nvSpPr>
        <p:spPr>
          <a:xfrm>
            <a:off x="845819" y="4570100"/>
            <a:ext cx="6179821"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16" name="Textplatzhalter 23">
            <a:extLst>
              <a:ext uri="{FF2B5EF4-FFF2-40B4-BE49-F238E27FC236}">
                <a16:creationId xmlns:a16="http://schemas.microsoft.com/office/drawing/2014/main" id="{EB7F27BA-33C4-49D1-A0C1-514AE59F7452}"/>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2" name="Textplatzhalter 4">
            <a:extLst>
              <a:ext uri="{FF2B5EF4-FFF2-40B4-BE49-F238E27FC236}">
                <a16:creationId xmlns:a16="http://schemas.microsoft.com/office/drawing/2014/main" id="{5C777BD8-8E4B-4AF7-BA7E-A8749ADE5521}"/>
              </a:ext>
            </a:extLst>
          </p:cNvPr>
          <p:cNvSpPr>
            <a:spLocks noGrp="1"/>
          </p:cNvSpPr>
          <p:nvPr>
            <p:ph type="body" sz="quarter" idx="18" hasCustomPrompt="1"/>
          </p:nvPr>
        </p:nvSpPr>
        <p:spPr>
          <a:xfrm>
            <a:off x="1081180" y="4236327"/>
            <a:ext cx="3058772"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100000"/>
              </a:lnSpc>
              <a:spcBef>
                <a:spcPts val="450"/>
              </a:spcBef>
              <a:buClr>
                <a:schemeClr val="tx2"/>
              </a:buClr>
              <a:buSzPct val="110000"/>
              <a:buFontTx/>
              <a:buNone/>
            </a:pPr>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3" name="Grafik 12">
            <a:extLst>
              <a:ext uri="{FF2B5EF4-FFF2-40B4-BE49-F238E27FC236}">
                <a16:creationId xmlns:a16="http://schemas.microsoft.com/office/drawing/2014/main" id="{483EB915-02E1-4035-9F3F-2CB24584785F}"/>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552473" y="818670"/>
            <a:ext cx="1125654" cy="375219"/>
          </a:xfrm>
          <a:prstGeom prst="rect">
            <a:avLst/>
          </a:prstGeom>
        </p:spPr>
      </p:pic>
    </p:spTree>
    <p:extLst>
      <p:ext uri="{BB962C8B-B14F-4D97-AF65-F5344CB8AC3E}">
        <p14:creationId xmlns:p14="http://schemas.microsoft.com/office/powerpoint/2010/main" val="17993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4 - White/Blu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2297430" y="0"/>
            <a:ext cx="6846568"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accent4"/>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3541854" y="1015679"/>
            <a:ext cx="4810381" cy="2815490"/>
          </a:xfrm>
          <a:solidFill>
            <a:schemeClr val="bg1">
              <a:lumMod val="85000"/>
            </a:schemeClr>
          </a:solidFill>
        </p:spPr>
        <p:txBody>
          <a:bodyPr/>
          <a:lstStyle/>
          <a:p>
            <a:r>
              <a:rPr lang="de-DE"/>
              <a:t>Bild durch Klicken auf Symbol hinzufügen</a:t>
            </a:r>
            <a:endParaRPr lang="de-DE" dirty="0"/>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788692" y="699543"/>
            <a:ext cx="4057295" cy="1872208"/>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788692" y="2694448"/>
            <a:ext cx="2449326" cy="1576703"/>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2413321" y="4570100"/>
            <a:ext cx="5901752" cy="541735"/>
          </a:xfrm>
        </p:spPr>
        <p:txBody>
          <a:bodyPr anchor="ctr">
            <a:normAutofit/>
          </a:bodyPr>
          <a:lstStyle>
            <a:lvl1pPr algn="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7343695" y="1956007"/>
            <a:ext cx="2865357" cy="541735"/>
          </a:xfrm>
        </p:spPr>
        <p:txBody>
          <a:bodyPr anchor="ctr">
            <a:normAutofit/>
          </a:bodyPr>
          <a:lstStyle>
            <a:lvl1pPr>
              <a:defRPr lang="de-DE" sz="1100" b="0" kern="1200" spc="165" dirty="0">
                <a:solidFill>
                  <a:schemeClr val="accent4"/>
                </a:solidFill>
                <a:latin typeface="Arial" panose="020B0604020202020204" pitchFamily="34" charset="0"/>
                <a:ea typeface="+mn-ea"/>
                <a:cs typeface="Arial" panose="020B0604020202020204" pitchFamily="34" charset="0"/>
              </a:defRPr>
            </a:lvl1pPr>
          </a:lstStyle>
          <a:p>
            <a:pPr lvl="0"/>
            <a:r>
              <a:rPr lang="de-DE" dirty="0"/>
              <a:t>12.04.2022</a:t>
            </a:r>
          </a:p>
        </p:txBody>
      </p:sp>
      <p:sp>
        <p:nvSpPr>
          <p:cNvPr id="13" name="L-Form 12">
            <a:extLst>
              <a:ext uri="{FF2B5EF4-FFF2-40B4-BE49-F238E27FC236}">
                <a16:creationId xmlns:a16="http://schemas.microsoft.com/office/drawing/2014/main" id="{B50F8E28-977B-47BB-8A0F-6FBC02CA67A5}"/>
              </a:ext>
            </a:extLst>
          </p:cNvPr>
          <p:cNvSpPr/>
          <p:nvPr userDrawn="1"/>
        </p:nvSpPr>
        <p:spPr>
          <a:xfrm flipH="1">
            <a:off x="8487231" y="3843105"/>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2" name="Textplatzhalter 4">
            <a:extLst>
              <a:ext uri="{FF2B5EF4-FFF2-40B4-BE49-F238E27FC236}">
                <a16:creationId xmlns:a16="http://schemas.microsoft.com/office/drawing/2014/main" id="{CAFB4F1A-824A-4300-9F71-104E1ADAF517}"/>
              </a:ext>
            </a:extLst>
          </p:cNvPr>
          <p:cNvSpPr>
            <a:spLocks noGrp="1"/>
          </p:cNvSpPr>
          <p:nvPr>
            <p:ph type="body" sz="quarter" idx="18" hasCustomPrompt="1"/>
          </p:nvPr>
        </p:nvSpPr>
        <p:spPr>
          <a:xfrm rot="16200000">
            <a:off x="6861178" y="2290042"/>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marL="0" lvl="0" indent="0" algn="l" defTabSz="685800" rtl="0" eaLnBrk="1" latinLnBrk="0" hangingPunct="1">
              <a:lnSpc>
                <a:spcPct val="100000"/>
              </a:lnSpc>
              <a:spcBef>
                <a:spcPts val="450"/>
              </a:spcBef>
              <a:buClr>
                <a:schemeClr val="tx2"/>
              </a:buClr>
              <a:buSzPct val="110000"/>
              <a:buFontTx/>
              <a:buNone/>
            </a:pPr>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pic>
        <p:nvPicPr>
          <p:cNvPr id="14" name="Grafik 13">
            <a:extLst>
              <a:ext uri="{FF2B5EF4-FFF2-40B4-BE49-F238E27FC236}">
                <a16:creationId xmlns:a16="http://schemas.microsoft.com/office/drawing/2014/main" id="{45778327-C49E-4D0B-A466-F140C29ECEB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4000" y="4608000"/>
            <a:ext cx="1220399" cy="406800"/>
          </a:xfrm>
          <a:prstGeom prst="rect">
            <a:avLst/>
          </a:prstGeom>
        </p:spPr>
      </p:pic>
    </p:spTree>
    <p:extLst>
      <p:ext uri="{BB962C8B-B14F-4D97-AF65-F5344CB8AC3E}">
        <p14:creationId xmlns:p14="http://schemas.microsoft.com/office/powerpoint/2010/main" val="360893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5 - No imag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0"/>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5724128" y="-578354"/>
            <a:ext cx="3748711" cy="3748711"/>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547664" y="1275606"/>
            <a:ext cx="5760640" cy="1683734"/>
          </a:xfrm>
        </p:spPr>
        <p:txBody>
          <a:bodyPr anchor="b"/>
          <a:lstStyle>
            <a:lvl1pPr marL="0" indent="0">
              <a:lnSpc>
                <a:spcPct val="90000"/>
              </a:lnSpc>
              <a:buNone/>
              <a:defRPr lang="de-DE" sz="3000" b="1" kern="1200" cap="all" spc="-75" baseline="0" dirty="0">
                <a:solidFill>
                  <a:schemeClr val="tx1"/>
                </a:solidFill>
                <a:latin typeface="Arial Black" panose="020B0A04020102020204" pitchFamily="34" charset="0"/>
                <a:ea typeface="+mj-ea"/>
                <a:cs typeface="Arial" panose="020B0604020202020204" pitchFamily="34" charset="0"/>
              </a:defRPr>
            </a:lvl1pPr>
          </a:lstStyle>
          <a:p>
            <a:r>
              <a:rPr lang="de-DE" dirty="0" err="1"/>
              <a:t>Presentation</a:t>
            </a:r>
            <a:r>
              <a:rPr lang="de-DE" dirty="0"/>
              <a:t> Title </a:t>
            </a:r>
            <a:br>
              <a:rPr lang="de-DE" dirty="0"/>
            </a:br>
            <a:r>
              <a:rPr lang="de-DE" dirty="0" err="1"/>
              <a:t>goes</a:t>
            </a:r>
            <a:r>
              <a:rPr lang="de-DE" dirty="0"/>
              <a:t> </a:t>
            </a:r>
            <a:r>
              <a:rPr lang="de-DE" dirty="0" err="1"/>
              <a:t>here</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547663" y="3043753"/>
            <a:ext cx="4752527" cy="1223086"/>
          </a:xfrm>
        </p:spPr>
        <p:txBody>
          <a:bodyPr/>
          <a:lstStyle>
            <a:lvl1pPr>
              <a:defRPr/>
            </a:lvl1pPr>
          </a:lstStyle>
          <a:p>
            <a:pPr lvl="0"/>
            <a:r>
              <a:rPr lang="de-DE" dirty="0" err="1"/>
              <a:t>Subitle</a:t>
            </a:r>
            <a:r>
              <a:rPr lang="de-DE" dirty="0"/>
              <a:t> </a:t>
            </a:r>
            <a:r>
              <a:rPr lang="de-DE" dirty="0" err="1"/>
              <a:t>goes</a:t>
            </a:r>
            <a:r>
              <a:rPr lang="de-DE" dirty="0"/>
              <a:t> </a:t>
            </a:r>
            <a:r>
              <a:rPr lang="de-DE" dirty="0" err="1"/>
              <a:t>here</a:t>
            </a:r>
            <a:r>
              <a:rPr lang="de-DE" dirty="0"/>
              <a:t> and </a:t>
            </a:r>
            <a:r>
              <a:rPr lang="de-DE" dirty="0" err="1"/>
              <a:t>maybe</a:t>
            </a:r>
            <a:r>
              <a:rPr lang="de-DE" dirty="0"/>
              <a:t> </a:t>
            </a:r>
            <a:r>
              <a:rPr lang="de-DE" dirty="0" err="1"/>
              <a:t>longer</a:t>
            </a:r>
            <a:r>
              <a:rPr lang="de-DE" dirty="0"/>
              <a:t> and </a:t>
            </a:r>
            <a:r>
              <a:rPr lang="de-DE" dirty="0" err="1"/>
              <a:t>longer</a:t>
            </a:r>
            <a:endParaRPr lang="de-DE" dirty="0"/>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Arial" panose="020B0604020202020204" pitchFamily="34" charset="0"/>
                <a:ea typeface="+mn-ea"/>
                <a:cs typeface="Arial" panose="020B0604020202020204" pitchFamily="34" charset="0"/>
              </a:defRPr>
            </a:lvl1pPr>
          </a:lstStyle>
          <a:p>
            <a:pPr lvl="0"/>
            <a:r>
              <a:rPr lang="de-DE" dirty="0"/>
              <a:t>12.04.2022</a:t>
            </a:r>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29687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4" name="Textplatzhalter 3">
            <a:extLst>
              <a:ext uri="{FF2B5EF4-FFF2-40B4-BE49-F238E27FC236}">
                <a16:creationId xmlns:a16="http://schemas.microsoft.com/office/drawing/2014/main" id="{9AB976E1-2883-42BA-A25C-42ED83FBAB8E}"/>
              </a:ext>
            </a:extLst>
          </p:cNvPr>
          <p:cNvSpPr>
            <a:spLocks noGrp="1"/>
          </p:cNvSpPr>
          <p:nvPr>
            <p:ph type="body" sz="quarter" idx="19" hasCustomPrompt="1"/>
          </p:nvPr>
        </p:nvSpPr>
        <p:spPr>
          <a:xfrm>
            <a:off x="3268738" y="707062"/>
            <a:ext cx="4276277" cy="3823076"/>
          </a:xfrm>
        </p:spPr>
        <p:txBody>
          <a:bodyPr wrap="none" anchor="ctr"/>
          <a:lstStyle>
            <a:lvl1pPr algn="ctr">
              <a:defRPr sz="22500">
                <a:solidFill>
                  <a:schemeClr val="bg1"/>
                </a:solidFill>
                <a:latin typeface="Arial Black" panose="020B0A04020102020204" pitchFamily="34" charset="0"/>
              </a:defRPr>
            </a:lvl1pPr>
          </a:lstStyle>
          <a:p>
            <a:pPr lvl="0"/>
            <a:r>
              <a:rPr lang="de-DE" dirty="0"/>
              <a:t>1</a:t>
            </a: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3375660" y="1234440"/>
            <a:ext cx="4762500" cy="3070860"/>
          </a:xfrm>
        </p:spPr>
        <p:txBody>
          <a:bodyPr anchor="ctr"/>
          <a:lstStyle>
            <a:lvl1pPr marL="0" indent="0" algn="l">
              <a:lnSpc>
                <a:spcPct val="90000"/>
              </a:lnSpc>
              <a:buNone/>
              <a:defRPr sz="3000" cap="all" baseline="0"/>
            </a:lvl1pPr>
          </a:lstStyle>
          <a:p>
            <a:r>
              <a:rPr lang="de-DE" dirty="0"/>
              <a:t>Chapter Headline </a:t>
            </a:r>
            <a:r>
              <a:rPr lang="de-DE" dirty="0" err="1"/>
              <a:t>goes</a:t>
            </a:r>
            <a:r>
              <a:rPr lang="de-DE" dirty="0"/>
              <a:t> </a:t>
            </a:r>
            <a:r>
              <a:rPr lang="de-DE" dirty="0" err="1"/>
              <a:t>here</a:t>
            </a:r>
            <a:endParaRPr lang="de-DE" dirty="0"/>
          </a:p>
        </p:txBody>
      </p:sp>
      <p:sp>
        <p:nvSpPr>
          <p:cNvPr id="8" name="Bildplatzhalter 7">
            <a:extLst>
              <a:ext uri="{FF2B5EF4-FFF2-40B4-BE49-F238E27FC236}">
                <a16:creationId xmlns:a16="http://schemas.microsoft.com/office/drawing/2014/main" id="{DA98F6B3-BAE6-4614-88BE-13EAB7554955}"/>
              </a:ext>
            </a:extLst>
          </p:cNvPr>
          <p:cNvSpPr>
            <a:spLocks noGrp="1"/>
          </p:cNvSpPr>
          <p:nvPr>
            <p:ph type="pic" sz="quarter" idx="13"/>
          </p:nvPr>
        </p:nvSpPr>
        <p:spPr>
          <a:xfrm>
            <a:off x="0" y="0"/>
            <a:ext cx="2120504" cy="5143500"/>
          </a:xfrm>
          <a:solidFill>
            <a:schemeClr val="bg1">
              <a:lumMod val="85000"/>
            </a:schemeClr>
          </a:solidFill>
        </p:spPr>
        <p:txBody>
          <a:bodyPr/>
          <a:lstStyle/>
          <a:p>
            <a:r>
              <a:rPr lang="de-DE"/>
              <a:t>Bild durch Klicken auf Symbol hinzufügen</a:t>
            </a:r>
            <a:endParaRPr lang="de-DE" dirty="0"/>
          </a:p>
        </p:txBody>
      </p:sp>
      <p:pic>
        <p:nvPicPr>
          <p:cNvPr id="10" name="Grafik 9">
            <a:extLst>
              <a:ext uri="{FF2B5EF4-FFF2-40B4-BE49-F238E27FC236}">
                <a16:creationId xmlns:a16="http://schemas.microsoft.com/office/drawing/2014/main" id="{89FA81AA-1A3F-41B1-AB86-C1B1D739C9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75983" y="4649867"/>
            <a:ext cx="284309" cy="284309"/>
          </a:xfrm>
          <a:prstGeom prst="rect">
            <a:avLst/>
          </a:prstGeom>
          <a:blipFill>
            <a:blip r:embed="rId2" cstate="print">
              <a:extLst>
                <a:ext uri="{28A0092B-C50C-407E-A947-70E740481C1C}">
                  <a14:useLocalDpi xmlns:a14="http://schemas.microsoft.com/office/drawing/2010/main"/>
                </a:ext>
              </a:extLst>
            </a:blip>
            <a:stretch>
              <a:fillRect/>
            </a:stretch>
          </a:blipFill>
        </p:spPr>
      </p:pic>
      <p:cxnSp>
        <p:nvCxnSpPr>
          <p:cNvPr id="11" name="Gerader Verbinder 10">
            <a:extLst>
              <a:ext uri="{FF2B5EF4-FFF2-40B4-BE49-F238E27FC236}">
                <a16:creationId xmlns:a16="http://schemas.microsoft.com/office/drawing/2014/main" id="{77FFE5A4-DDE2-481F-9085-1C25A6117CFA}"/>
              </a:ext>
            </a:extLst>
          </p:cNvPr>
          <p:cNvCxnSpPr>
            <a:cxnSpLocks/>
          </p:cNvCxnSpPr>
          <p:nvPr userDrawn="1"/>
        </p:nvCxnSpPr>
        <p:spPr>
          <a:xfrm>
            <a:off x="8693250" y="4546856"/>
            <a:ext cx="267041"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Textplatzhalter 4">
            <a:extLst>
              <a:ext uri="{FF2B5EF4-FFF2-40B4-BE49-F238E27FC236}">
                <a16:creationId xmlns:a16="http://schemas.microsoft.com/office/drawing/2014/main" id="{EAC6624D-A902-440C-AF35-D7FA84106CAE}"/>
              </a:ext>
            </a:extLst>
          </p:cNvPr>
          <p:cNvSpPr>
            <a:spLocks noGrp="1"/>
          </p:cNvSpPr>
          <p:nvPr>
            <p:ph type="body" sz="quarter" idx="18" hasCustomPrompt="1"/>
          </p:nvPr>
        </p:nvSpPr>
        <p:spPr>
          <a:xfrm rot="16200000">
            <a:off x="-1274364" y="3541121"/>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14" name="Datumsplatzhalter 13">
            <a:extLst>
              <a:ext uri="{FF2B5EF4-FFF2-40B4-BE49-F238E27FC236}">
                <a16:creationId xmlns:a16="http://schemas.microsoft.com/office/drawing/2014/main" id="{0331557D-B959-4AC1-8A58-7370C2B4FFBF}"/>
              </a:ext>
            </a:extLst>
          </p:cNvPr>
          <p:cNvSpPr>
            <a:spLocks noGrp="1"/>
          </p:cNvSpPr>
          <p:nvPr>
            <p:ph type="dt" sz="half" idx="20"/>
          </p:nvPr>
        </p:nvSpPr>
        <p:spPr/>
        <p:txBody>
          <a:bodyPr/>
          <a:lstStyle/>
          <a:p>
            <a:fld id="{02EC35AF-9013-4326-A1E2-ACC9FE1768B2}" type="datetime1">
              <a:rPr lang="de-DE" smtClean="0"/>
              <a:pPr/>
              <a:t>17.05.2023</a:t>
            </a:fld>
            <a:endParaRPr lang="de-DE" dirty="0"/>
          </a:p>
        </p:txBody>
      </p:sp>
      <p:sp>
        <p:nvSpPr>
          <p:cNvPr id="16" name="Fußzeilenplatzhalter 15">
            <a:extLst>
              <a:ext uri="{FF2B5EF4-FFF2-40B4-BE49-F238E27FC236}">
                <a16:creationId xmlns:a16="http://schemas.microsoft.com/office/drawing/2014/main" id="{3B4F477C-17E1-4836-94A3-48411CE20A65}"/>
              </a:ext>
            </a:extLst>
          </p:cNvPr>
          <p:cNvSpPr>
            <a:spLocks noGrp="1"/>
          </p:cNvSpPr>
          <p:nvPr>
            <p:ph type="ftr" sz="quarter" idx="21"/>
          </p:nvPr>
        </p:nvSpPr>
        <p:spPr/>
        <p:txBody>
          <a:bodyPr/>
          <a:lstStyle/>
          <a:p>
            <a:r>
              <a:rPr lang="de-DE"/>
              <a:t>Project Name</a:t>
            </a:r>
          </a:p>
        </p:txBody>
      </p:sp>
      <p:sp>
        <p:nvSpPr>
          <p:cNvPr id="17" name="Foliennummernplatzhalter 16">
            <a:extLst>
              <a:ext uri="{FF2B5EF4-FFF2-40B4-BE49-F238E27FC236}">
                <a16:creationId xmlns:a16="http://schemas.microsoft.com/office/drawing/2014/main" id="{A19B57FD-1A5F-4E9C-93B0-E0275132427E}"/>
              </a:ext>
            </a:extLst>
          </p:cNvPr>
          <p:cNvSpPr>
            <a:spLocks noGrp="1"/>
          </p:cNvSpPr>
          <p:nvPr>
            <p:ph type="sldNum" sz="quarter" idx="22"/>
          </p:nvPr>
        </p:nvSpPr>
        <p:spPr/>
        <p:txBody>
          <a:body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3656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Textplatzhalter 3">
            <a:extLst>
              <a:ext uri="{FF2B5EF4-FFF2-40B4-BE49-F238E27FC236}">
                <a16:creationId xmlns:a16="http://schemas.microsoft.com/office/drawing/2014/main" id="{08024541-2D72-47E9-B7B1-3B86F9265C08}"/>
              </a:ext>
            </a:extLst>
          </p:cNvPr>
          <p:cNvSpPr>
            <a:spLocks noGrp="1"/>
          </p:cNvSpPr>
          <p:nvPr>
            <p:ph type="body" sz="quarter" idx="17" hasCustomPrompt="1"/>
          </p:nvPr>
        </p:nvSpPr>
        <p:spPr>
          <a:xfrm>
            <a:off x="1301354" y="1597306"/>
            <a:ext cx="6675834" cy="3179481"/>
          </a:xfrm>
        </p:spPr>
        <p:txBody>
          <a:bodyPr/>
          <a:lstStyle>
            <a:lvl1pPr marL="342900" indent="-342900">
              <a:buClr>
                <a:schemeClr val="accent4"/>
              </a:buClr>
              <a:buSzPct val="100000"/>
              <a:buFont typeface="+mj-lt"/>
              <a:buAutoNum type="arabicPeriod"/>
              <a:defRPr/>
            </a:lvl1pPr>
            <a:lvl2pPr marL="594000" indent="-342900">
              <a:buFont typeface="Arial" panose="020B0604020202020204" pitchFamily="34" charset="0"/>
              <a:buChar char="•"/>
              <a:defRPr/>
            </a:lvl2pPr>
            <a:lvl3pPr marL="810000" indent="-342900">
              <a:buFont typeface="Symbol" panose="05050102010706020507" pitchFamily="18" charset="2"/>
              <a:buChar char="-"/>
              <a:defRPr/>
            </a:lvl3pPr>
          </a:lstStyle>
          <a:p>
            <a:pPr lvl="0"/>
            <a:r>
              <a:rPr lang="de-DE" dirty="0" err="1"/>
              <a:t>Mastertexformat</a:t>
            </a:r>
            <a:r>
              <a:rPr lang="de-DE" dirty="0"/>
              <a:t> bearbeiten</a:t>
            </a:r>
          </a:p>
          <a:p>
            <a:pPr lvl="1"/>
            <a:r>
              <a:rPr lang="de-DE" dirty="0"/>
              <a:t>Text</a:t>
            </a:r>
          </a:p>
          <a:p>
            <a:pPr lvl="2"/>
            <a:r>
              <a:rPr lang="de-DE" dirty="0"/>
              <a:t>Text</a:t>
            </a:r>
          </a:p>
          <a:p>
            <a:pPr lvl="1"/>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p:nvPr>
        </p:nvSpPr>
        <p:spPr/>
        <p:txBody>
          <a:bodyPr/>
          <a:lstStyle/>
          <a:p>
            <a:r>
              <a:rPr lang="de-DE"/>
              <a:t>Mastertitelformat bearbeiten</a:t>
            </a:r>
            <a:endParaRPr lang="de-DE" dirty="0"/>
          </a:p>
        </p:txBody>
      </p:sp>
    </p:spTree>
    <p:extLst>
      <p:ext uri="{BB962C8B-B14F-4D97-AF65-F5344CB8AC3E}">
        <p14:creationId xmlns:p14="http://schemas.microsoft.com/office/powerpoint/2010/main" val="130693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7199272" cy="2941703"/>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77751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with image">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3420426" cy="3239999"/>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17.05.2023</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Bildplatzhalter 3">
            <a:extLst>
              <a:ext uri="{FF2B5EF4-FFF2-40B4-BE49-F238E27FC236}">
                <a16:creationId xmlns:a16="http://schemas.microsoft.com/office/drawing/2014/main" id="{680D0CD3-B7CC-49EE-9E77-1B5934D7F5EF}"/>
              </a:ext>
            </a:extLst>
          </p:cNvPr>
          <p:cNvSpPr>
            <a:spLocks noGrp="1"/>
          </p:cNvSpPr>
          <p:nvPr>
            <p:ph type="pic" sz="quarter" idx="17"/>
          </p:nvPr>
        </p:nvSpPr>
        <p:spPr>
          <a:xfrm>
            <a:off x="4922044" y="1588625"/>
            <a:ext cx="3240000" cy="3240000"/>
          </a:xfrm>
          <a:solidFill>
            <a:schemeClr val="bg1">
              <a:lumMod val="85000"/>
            </a:schemeClr>
          </a:solidFill>
        </p:spPr>
        <p:txBody>
          <a:bodyPr/>
          <a:lstStyle/>
          <a:p>
            <a:r>
              <a:rPr lang="de-DE"/>
              <a:t>Bild durch Klicken auf Symbol hinzufügen</a:t>
            </a:r>
            <a:endParaRPr lang="de-DE" dirty="0"/>
          </a:p>
        </p:txBody>
      </p:sp>
      <p:sp>
        <p:nvSpPr>
          <p:cNvPr id="12" name="Textplatzhalter 4">
            <a:extLst>
              <a:ext uri="{FF2B5EF4-FFF2-40B4-BE49-F238E27FC236}">
                <a16:creationId xmlns:a16="http://schemas.microsoft.com/office/drawing/2014/main" id="{38FDD866-3626-4038-85BB-1B99B4C4992C}"/>
              </a:ext>
            </a:extLst>
          </p:cNvPr>
          <p:cNvSpPr>
            <a:spLocks noGrp="1"/>
          </p:cNvSpPr>
          <p:nvPr>
            <p:ph type="body" sz="quarter" idx="18" hasCustomPrompt="1"/>
          </p:nvPr>
        </p:nvSpPr>
        <p:spPr>
          <a:xfrm rot="16200000">
            <a:off x="6683867" y="3248228"/>
            <a:ext cx="2765420" cy="216694"/>
          </a:xfrm>
          <a:effectLst/>
        </p:spPr>
        <p:txBody>
          <a:bodyPr anchor="ctr"/>
          <a:lstStyle>
            <a:lvl1pPr algn="l">
              <a:defRPr lang="de-DE" sz="675" b="0" i="0" kern="1200" dirty="0">
                <a:solidFill>
                  <a:schemeClr val="bg1">
                    <a:lumMod val="95000"/>
                  </a:schemeClr>
                </a:solidFill>
                <a:effectLst>
                  <a:outerShdw blurRad="50800" dist="50800" dir="5400000" algn="ctr" rotWithShape="0">
                    <a:schemeClr val="tx1"/>
                  </a:outerShdw>
                </a:effectLst>
                <a:latin typeface="arial" panose="020B0604020202020204" pitchFamily="34" charset="0"/>
                <a:ea typeface="+mn-ea"/>
                <a:cs typeface="Arial" panose="020B0604020202020204" pitchFamily="34" charset="0"/>
              </a:defRPr>
            </a:lvl1pPr>
          </a:lstStyle>
          <a:p>
            <a:pPr lvl="0"/>
            <a:r>
              <a:rPr lang="de-DE" b="0" i="0" dirty="0">
                <a:solidFill>
                  <a:srgbClr val="4D5156"/>
                </a:solidFill>
                <a:effectLst/>
                <a:latin typeface="arial" panose="020B0604020202020204" pitchFamily="34" charset="0"/>
              </a:rPr>
              <a:t>© </a:t>
            </a:r>
            <a:r>
              <a:rPr lang="de-DE" b="0" i="0" dirty="0" err="1">
                <a:solidFill>
                  <a:srgbClr val="4D5156"/>
                </a:solidFill>
                <a:effectLst/>
                <a:latin typeface="arial" panose="020B0604020202020204" pitchFamily="34" charset="0"/>
              </a:rPr>
              <a:t>morgan</a:t>
            </a:r>
            <a:r>
              <a:rPr lang="de-DE" b="0" i="0" dirty="0">
                <a:solidFill>
                  <a:srgbClr val="4D5156"/>
                </a:solidFill>
                <a:effectLst/>
                <a:latin typeface="arial" panose="020B0604020202020204" pitchFamily="34" charset="0"/>
              </a:rPr>
              <a:t> – unsplash.com</a:t>
            </a:r>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217527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A469D32-AF8D-4B41-8B7D-53FBFF6AB301}"/>
              </a:ext>
            </a:extLst>
          </p:cNvPr>
          <p:cNvSpPr>
            <a:spLocks noGrp="1"/>
          </p:cNvSpPr>
          <p:nvPr>
            <p:ph type="title"/>
          </p:nvPr>
        </p:nvSpPr>
        <p:spPr>
          <a:xfrm>
            <a:off x="899593" y="334160"/>
            <a:ext cx="7588374" cy="1171672"/>
          </a:xfrm>
          <a:prstGeom prst="rect">
            <a:avLst/>
          </a:prstGeom>
        </p:spPr>
        <p:txBody>
          <a:bodyPr vert="horz" wrap="square" lIns="0" tIns="0" rIns="0" bIns="0" rtlCol="0" anchor="ctr">
            <a:noAutofit/>
          </a:bodyPr>
          <a:lstStyle/>
          <a:p>
            <a:r>
              <a:rPr lang="de-DE" dirty="0"/>
              <a:t>Master Headline </a:t>
            </a:r>
            <a:r>
              <a:rPr lang="de-DE" dirty="0" err="1"/>
              <a:t>goes</a:t>
            </a:r>
            <a:r>
              <a:rPr lang="de-DE" dirty="0"/>
              <a:t> </a:t>
            </a:r>
            <a:r>
              <a:rPr lang="de-DE" dirty="0" err="1"/>
              <a:t>here</a:t>
            </a:r>
            <a:r>
              <a:rPr lang="de-DE" dirty="0"/>
              <a:t> and </a:t>
            </a:r>
            <a:r>
              <a:rPr lang="de-DE" dirty="0" err="1"/>
              <a:t>maybe</a:t>
            </a:r>
            <a:r>
              <a:rPr lang="de-DE" dirty="0"/>
              <a:t> </a:t>
            </a:r>
            <a:r>
              <a:rPr lang="de-DE" dirty="0" err="1"/>
              <a:t>even</a:t>
            </a:r>
            <a:r>
              <a:rPr lang="de-DE" dirty="0"/>
              <a:t> </a:t>
            </a:r>
            <a:r>
              <a:rPr lang="de-DE" dirty="0" err="1"/>
              <a:t>longer</a:t>
            </a:r>
            <a:endParaRPr lang="de-DE" dirty="0"/>
          </a:p>
        </p:txBody>
      </p:sp>
      <p:sp>
        <p:nvSpPr>
          <p:cNvPr id="3" name="Textplatzhalter 2">
            <a:extLst>
              <a:ext uri="{FF2B5EF4-FFF2-40B4-BE49-F238E27FC236}">
                <a16:creationId xmlns:a16="http://schemas.microsoft.com/office/drawing/2014/main" id="{9AC336D7-47EC-4418-BB76-F51E8CE0C87E}"/>
              </a:ext>
            </a:extLst>
          </p:cNvPr>
          <p:cNvSpPr>
            <a:spLocks noGrp="1"/>
          </p:cNvSpPr>
          <p:nvPr>
            <p:ph type="body" idx="1"/>
          </p:nvPr>
        </p:nvSpPr>
        <p:spPr>
          <a:xfrm>
            <a:off x="899593" y="1579944"/>
            <a:ext cx="7165702" cy="2950194"/>
          </a:xfrm>
          <a:prstGeom prst="rect">
            <a:avLst/>
          </a:prstGeom>
        </p:spPr>
        <p:txBody>
          <a:bodyPr vert="horz" lIns="0" tIns="0" rIns="0" bIns="0" rtlCol="0">
            <a:noAutofit/>
          </a:bodyPr>
          <a:lstStyle/>
          <a:p>
            <a:pPr lvl="0"/>
            <a:r>
              <a:rPr lang="de-DE" dirty="0"/>
              <a:t>Mastertext </a:t>
            </a:r>
            <a:r>
              <a:rPr lang="de-DE" dirty="0" err="1"/>
              <a:t>goes</a:t>
            </a:r>
            <a:r>
              <a:rPr lang="de-DE" dirty="0"/>
              <a:t> </a:t>
            </a:r>
            <a:r>
              <a:rPr lang="de-DE" dirty="0" err="1"/>
              <a:t>here</a:t>
            </a:r>
            <a:endParaRPr lang="de-DE" dirty="0"/>
          </a:p>
          <a:p>
            <a:pPr lvl="1"/>
            <a:r>
              <a:rPr lang="de-DE" dirty="0"/>
              <a:t>Second Level</a:t>
            </a:r>
          </a:p>
          <a:p>
            <a:pPr lvl="2"/>
            <a:r>
              <a:rPr lang="de-DE" dirty="0"/>
              <a:t>Third Level</a:t>
            </a:r>
          </a:p>
          <a:p>
            <a:pPr lvl="3"/>
            <a:r>
              <a:rPr lang="en-US" noProof="0" dirty="0"/>
              <a:t>Fourth</a:t>
            </a:r>
            <a:r>
              <a:rPr lang="de-DE" dirty="0"/>
              <a:t> Level</a:t>
            </a:r>
          </a:p>
          <a:p>
            <a:pPr lvl="4"/>
            <a:r>
              <a:rPr lang="de-DE" dirty="0" err="1"/>
              <a:t>Fifth</a:t>
            </a:r>
            <a:r>
              <a:rPr lang="de-DE" dirty="0"/>
              <a:t> Level</a:t>
            </a:r>
          </a:p>
        </p:txBody>
      </p:sp>
      <p:sp>
        <p:nvSpPr>
          <p:cNvPr id="16" name="Datumsplatzhalter 3">
            <a:extLst>
              <a:ext uri="{FF2B5EF4-FFF2-40B4-BE49-F238E27FC236}">
                <a16:creationId xmlns:a16="http://schemas.microsoft.com/office/drawing/2014/main" id="{FDC38C67-C3CA-44BC-A3D1-725D795A0F79}"/>
              </a:ext>
            </a:extLst>
          </p:cNvPr>
          <p:cNvSpPr>
            <a:spLocks noGrp="1"/>
          </p:cNvSpPr>
          <p:nvPr>
            <p:ph type="dt" sz="half" idx="2"/>
          </p:nvPr>
        </p:nvSpPr>
        <p:spPr>
          <a:xfrm>
            <a:off x="251222" y="4920853"/>
            <a:ext cx="2300288" cy="222647"/>
          </a:xfrm>
          <a:prstGeom prst="rect">
            <a:avLst/>
          </a:prstGeom>
        </p:spPr>
        <p:txBody>
          <a:bodyPr vert="horz" lIns="0" tIns="0" rIns="0" bIns="0" rtlCol="0" anchor="ctr"/>
          <a:lstStyle>
            <a:lvl1pPr algn="l">
              <a:defRPr sz="900">
                <a:solidFill>
                  <a:schemeClr val="tx1">
                    <a:tint val="75000"/>
                  </a:schemeClr>
                </a:solidFill>
                <a:latin typeface="+mj-lt"/>
              </a:defRPr>
            </a:lvl1pPr>
          </a:lstStyle>
          <a:p>
            <a:fld id="{02EC35AF-9013-4326-A1E2-ACC9FE1768B2}" type="datetime1">
              <a:rPr lang="de-DE" smtClean="0"/>
              <a:pPr/>
              <a:t>17.05.2023</a:t>
            </a:fld>
            <a:endParaRPr lang="de-DE" dirty="0"/>
          </a:p>
        </p:txBody>
      </p:sp>
      <p:sp>
        <p:nvSpPr>
          <p:cNvPr id="17" name="Fußzeilenplatzhalter 4">
            <a:extLst>
              <a:ext uri="{FF2B5EF4-FFF2-40B4-BE49-F238E27FC236}">
                <a16:creationId xmlns:a16="http://schemas.microsoft.com/office/drawing/2014/main" id="{0EDE517F-274B-42FF-8E62-62F14F033D76}"/>
              </a:ext>
            </a:extLst>
          </p:cNvPr>
          <p:cNvSpPr>
            <a:spLocks noGrp="1"/>
          </p:cNvSpPr>
          <p:nvPr>
            <p:ph type="ftr" sz="quarter" idx="3"/>
          </p:nvPr>
        </p:nvSpPr>
        <p:spPr>
          <a:xfrm rot="16200000">
            <a:off x="6899348" y="1796761"/>
            <a:ext cx="3823076" cy="620078"/>
          </a:xfrm>
          <a:prstGeom prst="rect">
            <a:avLst/>
          </a:prstGeom>
        </p:spPr>
        <p:txBody>
          <a:bodyPr vert="horz" lIns="91440" tIns="45720" rIns="91440" bIns="45720" rtlCol="0" anchor="ctr"/>
          <a:lstStyle>
            <a:lvl1pPr algn="ctr">
              <a:defRPr lang="de-DE" sz="1650" b="1" kern="1200" dirty="0">
                <a:solidFill>
                  <a:schemeClr val="accent4"/>
                </a:solidFill>
                <a:latin typeface="Arial" panose="020B0604020202020204" pitchFamily="34" charset="0"/>
                <a:ea typeface="+mn-ea"/>
                <a:cs typeface="Arial" panose="020B0604020202020204" pitchFamily="34" charset="0"/>
              </a:defRPr>
            </a:lvl1pPr>
          </a:lstStyle>
          <a:p>
            <a:r>
              <a:rPr lang="de-DE"/>
              <a:t>Project Name</a:t>
            </a:r>
          </a:p>
        </p:txBody>
      </p:sp>
      <p:sp>
        <p:nvSpPr>
          <p:cNvPr id="18" name="Foliennummernplatzhalter 5">
            <a:extLst>
              <a:ext uri="{FF2B5EF4-FFF2-40B4-BE49-F238E27FC236}">
                <a16:creationId xmlns:a16="http://schemas.microsoft.com/office/drawing/2014/main" id="{6F62BE68-9DAA-4679-B992-37BE79DC328B}"/>
              </a:ext>
            </a:extLst>
          </p:cNvPr>
          <p:cNvSpPr>
            <a:spLocks noGrp="1"/>
          </p:cNvSpPr>
          <p:nvPr>
            <p:ph type="sldNum" sz="quarter" idx="4"/>
          </p:nvPr>
        </p:nvSpPr>
        <p:spPr>
          <a:xfrm>
            <a:off x="8508098" y="4025016"/>
            <a:ext cx="612827" cy="505123"/>
          </a:xfrm>
          <a:prstGeom prst="rect">
            <a:avLst/>
          </a:prstGeom>
        </p:spPr>
        <p:txBody>
          <a:bodyPr vert="horz" lIns="91440" tIns="45720" rIns="91440" bIns="45720" rtlCol="0" anchor="b"/>
          <a:lstStyle>
            <a:lvl1pPr algn="ctr">
              <a:defRPr sz="1650" b="1">
                <a:solidFill>
                  <a:schemeClr val="accent4"/>
                </a:solidFill>
                <a:latin typeface="Arial" panose="020B0604020202020204" pitchFamily="34" charset="0"/>
                <a:cs typeface="Arial" panose="020B0604020202020204" pitchFamily="34" charset="0"/>
              </a:defRPr>
            </a:lvl1pPr>
          </a:lstStyle>
          <a:p>
            <a:fld id="{DB97557C-07F1-4F6F-B2A1-37771CCEF5CA}" type="slidenum">
              <a:rPr lang="de-DE" smtClean="0"/>
              <a:pPr/>
              <a:t>‹Nr.›</a:t>
            </a:fld>
            <a:endParaRPr lang="de-DE" dirty="0"/>
          </a:p>
        </p:txBody>
      </p:sp>
      <p:pic>
        <p:nvPicPr>
          <p:cNvPr id="5" name="Grafik 4">
            <a:extLst>
              <a:ext uri="{FF2B5EF4-FFF2-40B4-BE49-F238E27FC236}">
                <a16:creationId xmlns:a16="http://schemas.microsoft.com/office/drawing/2014/main" id="{793FEC6D-B3B7-4A6F-A061-39AF815A617B}"/>
              </a:ext>
            </a:extLst>
          </p:cNvPr>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8" cstate="print">
              <a:extLst>
                <a:ext uri="{28A0092B-C50C-407E-A947-70E740481C1C}">
                  <a14:useLocalDpi xmlns:a14="http://schemas.microsoft.com/office/drawing/2010/main"/>
                </a:ext>
              </a:extLst>
            </a:blip>
            <a:stretch>
              <a:fillRect/>
            </a:stretch>
          </a:blipFill>
        </p:spPr>
      </p:pic>
      <p:cxnSp>
        <p:nvCxnSpPr>
          <p:cNvPr id="9" name="Gerader Verbinder 8">
            <a:extLst>
              <a:ext uri="{FF2B5EF4-FFF2-40B4-BE49-F238E27FC236}">
                <a16:creationId xmlns:a16="http://schemas.microsoft.com/office/drawing/2014/main" id="{9DE61362-F2AC-4C95-BF3C-14593CB26979}"/>
              </a:ext>
            </a:extLst>
          </p:cNvPr>
          <p:cNvCxnSpPr>
            <a:cxnSpLocks/>
          </p:cNvCxnSpPr>
          <p:nvPr userDrawn="1"/>
        </p:nvCxnSpPr>
        <p:spPr>
          <a:xfrm>
            <a:off x="8693250" y="4546856"/>
            <a:ext cx="267041"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33024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2" r:id="rId3"/>
    <p:sldLayoutId id="2147483901" r:id="rId4"/>
    <p:sldLayoutId id="2147483909" r:id="rId5"/>
    <p:sldLayoutId id="2147483895" r:id="rId6"/>
    <p:sldLayoutId id="2147483898" r:id="rId7"/>
    <p:sldLayoutId id="2147483894" r:id="rId8"/>
    <p:sldLayoutId id="2147483905" r:id="rId9"/>
    <p:sldLayoutId id="2147483832" r:id="rId10"/>
    <p:sldLayoutId id="2147483907" r:id="rId11"/>
    <p:sldLayoutId id="2147483904" r:id="rId12"/>
    <p:sldLayoutId id="2147483859" r:id="rId13"/>
    <p:sldLayoutId id="2147483870" r:id="rId14"/>
    <p:sldLayoutId id="2147483896" r:id="rId15"/>
    <p:sldLayoutId id="2147483906" r:id="rId16"/>
    <p:sldLayoutId id="2147483873" r:id="rId17"/>
    <p:sldLayoutId id="2147483888" r:id="rId18"/>
    <p:sldLayoutId id="2147483903" r:id="rId19"/>
    <p:sldLayoutId id="2147483890" r:id="rId20"/>
    <p:sldLayoutId id="2147483889" r:id="rId21"/>
    <p:sldLayoutId id="2147483908" r:id="rId22"/>
    <p:sldLayoutId id="2147483891" r:id="rId23"/>
    <p:sldLayoutId id="2147483897" r:id="rId24"/>
    <p:sldLayoutId id="2147483855" r:id="rId25"/>
    <p:sldLayoutId id="214748385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685800" rtl="0" eaLnBrk="1" latinLnBrk="0" hangingPunct="1">
        <a:lnSpc>
          <a:spcPct val="90000"/>
        </a:lnSpc>
        <a:spcBef>
          <a:spcPct val="0"/>
        </a:spcBef>
        <a:buFont typeface="+mj-lt"/>
        <a:buNone/>
        <a:tabLst/>
        <a:defRPr lang="de-DE" sz="2700" b="1" kern="1200" cap="all" spc="-75" baseline="0" dirty="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0" userDrawn="1">
          <p15:clr>
            <a:srgbClr val="F26B43"/>
          </p15:clr>
        </p15:guide>
        <p15:guide id="2" orient="horz" pos="956" userDrawn="1">
          <p15:clr>
            <a:srgbClr val="F26B43"/>
          </p15:clr>
        </p15:guide>
        <p15:guide id="4" pos="5347" userDrawn="1">
          <p15:clr>
            <a:srgbClr val="F26B43"/>
          </p15:clr>
        </p15:guide>
        <p15:guide id="5" pos="158" userDrawn="1">
          <p15:clr>
            <a:srgbClr val="F26B43"/>
          </p15:clr>
        </p15:guide>
        <p15:guide id="7" orient="horz" pos="1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12C85D-27A2-47DD-A733-971D146EA733}"/>
              </a:ext>
            </a:extLst>
          </p:cNvPr>
          <p:cNvSpPr>
            <a:spLocks noGrp="1"/>
          </p:cNvSpPr>
          <p:nvPr>
            <p:ph type="title"/>
          </p:nvPr>
        </p:nvSpPr>
        <p:spPr/>
        <p:txBody>
          <a:bodyPr/>
          <a:lstStyle/>
          <a:p>
            <a:r>
              <a:rPr lang="de-DE" dirty="0"/>
              <a:t>Input </a:t>
            </a:r>
            <a:r>
              <a:rPr lang="de-DE" dirty="0" err="1"/>
              <a:t>slidedeck</a:t>
            </a:r>
            <a:r>
              <a:rPr lang="de-DE" dirty="0"/>
              <a:t> Unternehmen</a:t>
            </a:r>
            <a:br>
              <a:rPr lang="de-DE" dirty="0"/>
            </a:br>
            <a:r>
              <a:rPr lang="de-DE" dirty="0">
                <a:solidFill>
                  <a:schemeClr val="bg1"/>
                </a:solidFill>
              </a:rPr>
              <a:t>zur </a:t>
            </a:r>
            <a:r>
              <a:rPr lang="de-DE" dirty="0" err="1">
                <a:solidFill>
                  <a:schemeClr val="bg1"/>
                </a:solidFill>
              </a:rPr>
              <a:t>vorstellung</a:t>
            </a:r>
            <a:r>
              <a:rPr lang="de-DE" dirty="0">
                <a:solidFill>
                  <a:schemeClr val="bg1"/>
                </a:solidFill>
              </a:rPr>
              <a:t> des lokalen </a:t>
            </a:r>
            <a:r>
              <a:rPr lang="de-DE" dirty="0" err="1">
                <a:solidFill>
                  <a:schemeClr val="bg1"/>
                </a:solidFill>
              </a:rPr>
              <a:t>klimafonds</a:t>
            </a:r>
            <a:endParaRPr lang="de-DE" dirty="0">
              <a:solidFill>
                <a:schemeClr val="bg1"/>
              </a:solidFill>
            </a:endParaRPr>
          </a:p>
        </p:txBody>
      </p:sp>
      <p:sp>
        <p:nvSpPr>
          <p:cNvPr id="6" name="Textplatzhalter 5">
            <a:extLst>
              <a:ext uri="{FF2B5EF4-FFF2-40B4-BE49-F238E27FC236}">
                <a16:creationId xmlns:a16="http://schemas.microsoft.com/office/drawing/2014/main" id="{D9D7694E-0702-4D45-AE72-95267DA1D6EB}"/>
              </a:ext>
            </a:extLst>
          </p:cNvPr>
          <p:cNvSpPr>
            <a:spLocks noGrp="1"/>
          </p:cNvSpPr>
          <p:nvPr>
            <p:ph type="body" sz="quarter" idx="16"/>
          </p:nvPr>
        </p:nvSpPr>
        <p:spPr/>
        <p:txBody>
          <a:bodyPr/>
          <a:lstStyle/>
          <a:p>
            <a:r>
              <a:rPr lang="de-DE" dirty="0"/>
              <a:t>Präsentation zum</a:t>
            </a:r>
          </a:p>
        </p:txBody>
      </p:sp>
      <p:sp>
        <p:nvSpPr>
          <p:cNvPr id="21" name="Textfeld 20">
            <a:extLst>
              <a:ext uri="{FF2B5EF4-FFF2-40B4-BE49-F238E27FC236}">
                <a16:creationId xmlns:a16="http://schemas.microsoft.com/office/drawing/2014/main" id="{B6D48870-5CAB-4E4B-8305-54C88D64FF9B}"/>
              </a:ext>
            </a:extLst>
          </p:cNvPr>
          <p:cNvSpPr txBox="1"/>
          <p:nvPr/>
        </p:nvSpPr>
        <p:spPr>
          <a:xfrm>
            <a:off x="2973639" y="5457516"/>
            <a:ext cx="3960440" cy="646331"/>
          </a:xfrm>
          <a:prstGeom prst="rect">
            <a:avLst/>
          </a:prstGeom>
          <a:noFill/>
        </p:spPr>
        <p:txBody>
          <a:bodyPr wrap="square" rtlCol="0">
            <a:spAutoFit/>
          </a:bodyPr>
          <a:lstStyle/>
          <a:p>
            <a:pPr>
              <a:spcBef>
                <a:spcPts val="450"/>
              </a:spcBef>
              <a:spcAft>
                <a:spcPts val="450"/>
              </a:spcAft>
            </a:pPr>
            <a:r>
              <a:rPr lang="en-US" sz="1200" dirty="0">
                <a:solidFill>
                  <a:schemeClr val="tx2"/>
                </a:solidFill>
                <a:latin typeface="Arial" panose="020B0604020202020204" pitchFamily="34" charset="0"/>
                <a:cs typeface="Arial" panose="020B0604020202020204" pitchFamily="34" charset="0"/>
              </a:rPr>
              <a:t>If you don’t have the extra information like </a:t>
            </a:r>
            <a:r>
              <a:rPr lang="en-US" sz="1200" i="1" dirty="0">
                <a:solidFill>
                  <a:schemeClr val="tx2"/>
                </a:solidFill>
                <a:latin typeface="Arial" panose="020B0604020202020204" pitchFamily="34" charset="0"/>
                <a:cs typeface="Arial" panose="020B0604020202020204" pitchFamily="34" charset="0"/>
              </a:rPr>
              <a:t>Conference Title </a:t>
            </a:r>
            <a:r>
              <a:rPr lang="en-US" sz="1200" dirty="0">
                <a:solidFill>
                  <a:schemeClr val="tx2"/>
                </a:solidFill>
                <a:latin typeface="Arial" panose="020B0604020202020204" pitchFamily="34" charset="0"/>
                <a:cs typeface="Arial" panose="020B0604020202020204" pitchFamily="34" charset="0"/>
              </a:rPr>
              <a:t>or the date, than just delete the placeholders. The white L-shape remains. </a:t>
            </a:r>
          </a:p>
        </p:txBody>
      </p:sp>
      <p:pic>
        <p:nvPicPr>
          <p:cNvPr id="22" name="Grafik 21" descr="Pfeil Gerade">
            <a:extLst>
              <a:ext uri="{FF2B5EF4-FFF2-40B4-BE49-F238E27FC236}">
                <a16:creationId xmlns:a16="http://schemas.microsoft.com/office/drawing/2014/main" id="{71580E30-29D8-460C-8761-8B14EA7403B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320402" y="5427642"/>
            <a:ext cx="721602" cy="584872"/>
          </a:xfrm>
          <a:prstGeom prst="rect">
            <a:avLst/>
          </a:prstGeom>
        </p:spPr>
      </p:pic>
      <p:sp>
        <p:nvSpPr>
          <p:cNvPr id="7" name="Textplatzhalter 5">
            <a:extLst>
              <a:ext uri="{FF2B5EF4-FFF2-40B4-BE49-F238E27FC236}">
                <a16:creationId xmlns:a16="http://schemas.microsoft.com/office/drawing/2014/main" id="{8CE1585E-2666-4EAC-B202-0DD66A2CB469}"/>
              </a:ext>
            </a:extLst>
          </p:cNvPr>
          <p:cNvSpPr txBox="1">
            <a:spLocks/>
          </p:cNvSpPr>
          <p:nvPr/>
        </p:nvSpPr>
        <p:spPr>
          <a:xfrm rot="16200000">
            <a:off x="-3005890" y="140529"/>
            <a:ext cx="6624509" cy="541735"/>
          </a:xfrm>
          <a:prstGeom prst="rect">
            <a:avLst/>
          </a:prstGeom>
        </p:spPr>
        <p:txBody>
          <a:bodyPr vert="horz" lIns="0" tIns="0" rIns="0" bIns="0" rtlCol="0" anchor="ctr">
            <a:normAutofit/>
          </a:bodyPr>
          <a:lstStyle>
            <a:lvl1pPr marL="0" indent="0" algn="l" defTabSz="685800" rtl="0" eaLnBrk="1" latinLnBrk="0" hangingPunct="1">
              <a:lnSpc>
                <a:spcPct val="100000"/>
              </a:lnSpc>
              <a:spcBef>
                <a:spcPts val="450"/>
              </a:spcBef>
              <a:buClr>
                <a:schemeClr val="tx2"/>
              </a:buClr>
              <a:buSzPct val="110000"/>
              <a:buFontTx/>
              <a:buNone/>
              <a:defRPr lang="de-DE" sz="1100" b="0" kern="1200" spc="165" dirty="0">
                <a:solidFill>
                  <a:schemeClr val="bg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__.__.2023/4, __:__-__:__ Uhr</a:t>
            </a:r>
          </a:p>
        </p:txBody>
      </p:sp>
    </p:spTree>
    <p:extLst>
      <p:ext uri="{BB962C8B-B14F-4D97-AF65-F5344CB8AC3E}">
        <p14:creationId xmlns:p14="http://schemas.microsoft.com/office/powerpoint/2010/main" val="1888506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9</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078313"/>
          </a:xfrm>
          <a:prstGeom prst="rect">
            <a:avLst/>
          </a:prstGeom>
          <a:noFill/>
        </p:spPr>
        <p:txBody>
          <a:bodyPr wrap="square" rtlCol="0">
            <a:spAutoFit/>
          </a:bodyPr>
          <a:lstStyle/>
          <a:p>
            <a:r>
              <a:rPr lang="de-DE" b="1" dirty="0"/>
              <a:t>So profitieren Sie, wenn Sie den Klimafonds unterstützen</a:t>
            </a:r>
          </a:p>
          <a:p>
            <a:pPr marL="285750" indent="-285750">
              <a:buFont typeface="Wingdings" panose="05000000000000000000" pitchFamily="2" charset="2"/>
              <a:buChar char="ü"/>
            </a:pPr>
            <a:endParaRPr lang="de-DE" b="1" dirty="0"/>
          </a:p>
          <a:p>
            <a:pPr marL="342900" indent="-342900">
              <a:buAutoNum type="arabicPeriod"/>
            </a:pPr>
            <a:r>
              <a:rPr lang="de-DE" dirty="0"/>
              <a:t>Sie positionieren sich glaubwürdig als Unternehmen, das konkreten Klimaschutz vor Ort fördert </a:t>
            </a:r>
          </a:p>
          <a:p>
            <a:pPr marL="342900" indent="-342900">
              <a:buFontTx/>
              <a:buAutoNum type="arabicPeriod"/>
            </a:pPr>
            <a:r>
              <a:rPr lang="de-DE" dirty="0"/>
              <a:t>Sie werden Teil eines engagierten lokalen Netzwerks aus Bürger*innen, Umweltorganisationen, Unternehmen, Vereinen und der Verwaltung</a:t>
            </a:r>
          </a:p>
          <a:p>
            <a:pPr marL="342900" indent="-342900">
              <a:buFontTx/>
              <a:buAutoNum type="arabicPeriod"/>
            </a:pPr>
            <a:r>
              <a:rPr lang="de-DE" dirty="0"/>
              <a:t>Sie tragen zu lokalen Projekten bei, die ihre Mitarbeitenden und weiteren Stakeholder vor Ort „erleben“ können </a:t>
            </a:r>
          </a:p>
          <a:p>
            <a:pPr marL="342900" indent="-342900">
              <a:buAutoNum type="arabicPeriod"/>
            </a:pPr>
            <a:r>
              <a:rPr lang="de-DE" dirty="0"/>
              <a:t>Sie können das Engagement für den Klimafonds für Ihre eigene interne und externe Kommunikation nutzen und unser Logo dafür verwenden</a:t>
            </a:r>
          </a:p>
          <a:p>
            <a:pPr marL="342900" indent="-342900">
              <a:buAutoNum type="arabicPeriod"/>
            </a:pPr>
            <a:r>
              <a:rPr lang="de-DE" dirty="0"/>
              <a:t>Wir nehmen Sie in unsere Kommunikation zum Klimafonds via Internet und </a:t>
            </a:r>
            <a:r>
              <a:rPr lang="de-DE" dirty="0" err="1"/>
              <a:t>Social</a:t>
            </a:r>
            <a:r>
              <a:rPr lang="de-DE" dirty="0"/>
              <a:t> Media auf</a:t>
            </a:r>
          </a:p>
          <a:p>
            <a:pPr marL="342900" indent="-342900">
              <a:buAutoNum type="arabicPeriod"/>
            </a:pPr>
            <a:r>
              <a:rPr lang="de-DE" dirty="0"/>
              <a:t>Ihr Spende können Sie steuerlich geltend machen. </a:t>
            </a:r>
          </a:p>
          <a:p>
            <a:endParaRPr lang="de-DE" dirty="0"/>
          </a:p>
          <a:p>
            <a:endParaRPr lang="de-DE" dirty="0"/>
          </a:p>
          <a:p>
            <a:endParaRPr lang="de-DE" dirty="0"/>
          </a:p>
        </p:txBody>
      </p:sp>
      <p:pic>
        <p:nvPicPr>
          <p:cNvPr id="6" name="Grafik 5" descr="Ein Bild, das Pflanze, Blatt, Grün, Nah enthält.&#10;&#10;Automatisch generierte Beschreibung">
            <a:extLst>
              <a:ext uri="{FF2B5EF4-FFF2-40B4-BE49-F238E27FC236}">
                <a16:creationId xmlns:a16="http://schemas.microsoft.com/office/drawing/2014/main" id="{EB3E1C1E-B6E6-1657-AA17-7ABF18C44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2"/>
            <a:ext cx="4572000" cy="5143396"/>
          </a:xfrm>
          <a:prstGeom prst="rect">
            <a:avLst/>
          </a:prstGeom>
        </p:spPr>
      </p:pic>
      <p:sp>
        <p:nvSpPr>
          <p:cNvPr id="2" name="Textfeld 1">
            <a:extLst>
              <a:ext uri="{FF2B5EF4-FFF2-40B4-BE49-F238E27FC236}">
                <a16:creationId xmlns:a16="http://schemas.microsoft.com/office/drawing/2014/main" id="{83B62A06-DF10-987F-8138-73BB36FD6E3D}"/>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Joey </a:t>
            </a:r>
            <a:r>
              <a:rPr lang="de-DE" sz="1100" dirty="0" err="1">
                <a:solidFill>
                  <a:schemeClr val="bg1"/>
                </a:solidFill>
              </a:rPr>
              <a:t>Kyber</a:t>
            </a:r>
            <a:r>
              <a:rPr lang="de-DE" sz="1100" dirty="0">
                <a:solidFill>
                  <a:schemeClr val="bg1"/>
                </a:solidFill>
              </a:rPr>
              <a:t> – unsplash.com</a:t>
            </a:r>
          </a:p>
        </p:txBody>
      </p:sp>
    </p:spTree>
    <p:extLst>
      <p:ext uri="{BB962C8B-B14F-4D97-AF65-F5344CB8AC3E}">
        <p14:creationId xmlns:p14="http://schemas.microsoft.com/office/powerpoint/2010/main" val="3565727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10</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Wer ist am </a:t>
            </a:r>
            <a:r>
              <a:rPr lang="de-DE" dirty="0" err="1"/>
              <a:t>klimafonds</a:t>
            </a:r>
            <a:r>
              <a:rPr lang="de-DE" dirty="0"/>
              <a:t> beteiligt? </a:t>
            </a:r>
          </a:p>
        </p:txBody>
      </p:sp>
      <p:pic>
        <p:nvPicPr>
          <p:cNvPr id="7" name="Grafik 6" descr="Ein Bild, das Baum, draußen, Pflanze, Eiche enthält.&#10;&#10;Automatisch generierte Beschreibung">
            <a:extLst>
              <a:ext uri="{FF2B5EF4-FFF2-40B4-BE49-F238E27FC236}">
                <a16:creationId xmlns:a16="http://schemas.microsoft.com/office/drawing/2014/main" id="{E519842D-496D-25C5-2261-62D956A7B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77678" cy="5143500"/>
          </a:xfrm>
          <a:prstGeom prst="rect">
            <a:avLst/>
          </a:prstGeom>
        </p:spPr>
      </p:pic>
      <p:sp>
        <p:nvSpPr>
          <p:cNvPr id="5" name="Textfeld 4">
            <a:extLst>
              <a:ext uri="{FF2B5EF4-FFF2-40B4-BE49-F238E27FC236}">
                <a16:creationId xmlns:a16="http://schemas.microsoft.com/office/drawing/2014/main" id="{CDCDF713-54D6-D48C-7681-ED00493C6462}"/>
              </a:ext>
            </a:extLst>
          </p:cNvPr>
          <p:cNvSpPr txBox="1"/>
          <p:nvPr/>
        </p:nvSpPr>
        <p:spPr>
          <a:xfrm rot="16200000">
            <a:off x="6643017" y="2700748"/>
            <a:ext cx="4572000" cy="261610"/>
          </a:xfrm>
          <a:prstGeom prst="rect">
            <a:avLst/>
          </a:prstGeom>
          <a:noFill/>
        </p:spPr>
        <p:txBody>
          <a:bodyPr wrap="square">
            <a:spAutoFit/>
          </a:bodyPr>
          <a:lstStyle/>
          <a:p>
            <a:r>
              <a:rPr lang="de-DE" sz="1100" dirty="0">
                <a:solidFill>
                  <a:schemeClr val="bg1"/>
                </a:solidFill>
              </a:rPr>
              <a:t>© Jude </a:t>
            </a:r>
            <a:r>
              <a:rPr lang="de-DE" sz="1100" dirty="0" err="1">
                <a:solidFill>
                  <a:schemeClr val="bg1"/>
                </a:solidFill>
              </a:rPr>
              <a:t>Infantini</a:t>
            </a:r>
            <a:r>
              <a:rPr lang="de-DE" sz="1100" dirty="0">
                <a:solidFill>
                  <a:schemeClr val="bg1"/>
                </a:solidFill>
              </a:rPr>
              <a:t> – unsplash.com</a:t>
            </a:r>
          </a:p>
        </p:txBody>
      </p:sp>
    </p:spTree>
    <p:extLst>
      <p:ext uri="{BB962C8B-B14F-4D97-AF65-F5344CB8AC3E}">
        <p14:creationId xmlns:p14="http://schemas.microsoft.com/office/powerpoint/2010/main" val="31652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11</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390878" y="533528"/>
            <a:ext cx="6000495" cy="5363007"/>
          </a:xfrm>
          <a:prstGeom prst="rect">
            <a:avLst/>
          </a:prstGeom>
          <a:noFill/>
        </p:spPr>
        <p:txBody>
          <a:bodyPr wrap="square" rtlCol="0">
            <a:spAutoFit/>
          </a:bodyPr>
          <a:lstStyle/>
          <a:p>
            <a:r>
              <a:rPr lang="de-DE" sz="1600" b="1" dirty="0"/>
              <a:t>Alle Menschen und Organisationen in unserer Kommune können zum Klimafonds beitragen!</a:t>
            </a:r>
          </a:p>
          <a:p>
            <a:endParaRPr lang="de-DE" b="1" dirty="0"/>
          </a:p>
          <a:p>
            <a:endParaRPr lang="de-DE" b="1" dirty="0"/>
          </a:p>
          <a:p>
            <a:r>
              <a:rPr lang="de-DE" b="1" dirty="0"/>
              <a:t>Bürger*innen: </a:t>
            </a:r>
            <a:r>
              <a:rPr lang="de-DE" dirty="0"/>
              <a:t>Projektinitiator*innen und Spender*innen</a:t>
            </a:r>
          </a:p>
          <a:p>
            <a:endParaRPr lang="de-DE" b="1" dirty="0"/>
          </a:p>
          <a:p>
            <a:r>
              <a:rPr lang="de-DE" b="1" dirty="0"/>
              <a:t>Umweltvereine, NGOs, Umweltverbände</a:t>
            </a:r>
            <a:r>
              <a:rPr lang="de-DE" dirty="0"/>
              <a:t>: Projektinitiator*innen</a:t>
            </a:r>
          </a:p>
          <a:p>
            <a:endParaRPr lang="de-DE" dirty="0"/>
          </a:p>
          <a:p>
            <a:r>
              <a:rPr lang="de-DE" b="1" dirty="0"/>
              <a:t>Unternehmen: </a:t>
            </a:r>
            <a:r>
              <a:rPr lang="de-DE" dirty="0"/>
              <a:t>Spender*innen</a:t>
            </a:r>
            <a:endParaRPr lang="de-DE" b="1" dirty="0"/>
          </a:p>
          <a:p>
            <a:endParaRPr lang="de-DE" b="1" dirty="0"/>
          </a:p>
          <a:p>
            <a:r>
              <a:rPr lang="de-DE" b="1" dirty="0"/>
              <a:t>Stiftungen, wohltätige Vereine: </a:t>
            </a:r>
            <a:r>
              <a:rPr lang="de-DE" dirty="0"/>
              <a:t>Spender*innen</a:t>
            </a:r>
          </a:p>
          <a:p>
            <a:endParaRPr lang="de-DE" dirty="0"/>
          </a:p>
          <a:p>
            <a:r>
              <a:rPr lang="de-DE" b="1" dirty="0"/>
              <a:t>Kirchen, Sportvereine etc.: </a:t>
            </a:r>
            <a:r>
              <a:rPr lang="de-DE" dirty="0"/>
              <a:t>Projektinitiator*innen und Spender*innen</a:t>
            </a:r>
          </a:p>
          <a:p>
            <a:endParaRPr lang="de-DE" dirty="0"/>
          </a:p>
          <a:p>
            <a:r>
              <a:rPr lang="de-DE" b="1" dirty="0"/>
              <a:t>Verwaltung: </a:t>
            </a:r>
            <a:r>
              <a:rPr lang="de-DE" dirty="0"/>
              <a:t>Organisation des Klimafonds, Mittelverwaltung, Einbringen eigener Mittel</a:t>
            </a:r>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spTree>
    <p:extLst>
      <p:ext uri="{BB962C8B-B14F-4D97-AF65-F5344CB8AC3E}">
        <p14:creationId xmlns:p14="http://schemas.microsoft.com/office/powerpoint/2010/main" val="104863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12</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2" name="Textfeld 1">
            <a:extLst>
              <a:ext uri="{FF2B5EF4-FFF2-40B4-BE49-F238E27FC236}">
                <a16:creationId xmlns:a16="http://schemas.microsoft.com/office/drawing/2014/main" id="{4CE2EA00-57FD-C1BC-D8BD-C0A8F8C71B7C}"/>
              </a:ext>
            </a:extLst>
          </p:cNvPr>
          <p:cNvSpPr txBox="1"/>
          <p:nvPr/>
        </p:nvSpPr>
        <p:spPr>
          <a:xfrm>
            <a:off x="390878" y="533528"/>
            <a:ext cx="6000495" cy="2662267"/>
          </a:xfrm>
          <a:prstGeom prst="rect">
            <a:avLst/>
          </a:prstGeom>
          <a:noFill/>
        </p:spPr>
        <p:txBody>
          <a:bodyPr wrap="square" rtlCol="0">
            <a:spAutoFit/>
          </a:bodyPr>
          <a:lstStyle/>
          <a:p>
            <a:r>
              <a:rPr lang="de-DE" sz="1600" b="1" dirty="0"/>
              <a:t>Alle Menschen und Organisationen in unserer Kommune können zum Klimafonds beitragen!</a:t>
            </a:r>
          </a:p>
          <a:p>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sp>
        <p:nvSpPr>
          <p:cNvPr id="7" name="Textplatzhalter 2">
            <a:extLst>
              <a:ext uri="{FF2B5EF4-FFF2-40B4-BE49-F238E27FC236}">
                <a16:creationId xmlns:a16="http://schemas.microsoft.com/office/drawing/2014/main" id="{68F3B374-ED28-4D79-A228-A3218428E60D}"/>
              </a:ext>
            </a:extLst>
          </p:cNvPr>
          <p:cNvSpPr txBox="1">
            <a:spLocks/>
          </p:cNvSpPr>
          <p:nvPr/>
        </p:nvSpPr>
        <p:spPr>
          <a:xfrm>
            <a:off x="911961" y="1588436"/>
            <a:ext cx="7199272" cy="294170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a:p>
          <a:p>
            <a:endParaRPr lang="de-DE"/>
          </a:p>
          <a:p>
            <a:endParaRPr lang="de-DE" dirty="0"/>
          </a:p>
        </p:txBody>
      </p:sp>
      <p:graphicFrame>
        <p:nvGraphicFramePr>
          <p:cNvPr id="9" name="Tabelle 8">
            <a:extLst>
              <a:ext uri="{FF2B5EF4-FFF2-40B4-BE49-F238E27FC236}">
                <a16:creationId xmlns:a16="http://schemas.microsoft.com/office/drawing/2014/main" id="{A38BCC74-EBB6-40DC-9316-4A47AB60EE7F}"/>
              </a:ext>
            </a:extLst>
          </p:cNvPr>
          <p:cNvGraphicFramePr>
            <a:graphicFrameLocks noGrp="1"/>
          </p:cNvGraphicFramePr>
          <p:nvPr>
            <p:extLst>
              <p:ext uri="{D42A27DB-BD31-4B8C-83A1-F6EECF244321}">
                <p14:modId xmlns:p14="http://schemas.microsoft.com/office/powerpoint/2010/main" val="1261809207"/>
              </p:ext>
            </p:extLst>
          </p:nvPr>
        </p:nvGraphicFramePr>
        <p:xfrm>
          <a:off x="4557252" y="2885382"/>
          <a:ext cx="3111092" cy="502920"/>
        </p:xfrm>
        <a:graphic>
          <a:graphicData uri="http://schemas.openxmlformats.org/drawingml/2006/table">
            <a:tbl>
              <a:tblPr firstRow="1" bandRow="1"/>
              <a:tblGrid>
                <a:gridCol w="3111092">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Administration</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Kommune, kommunales Unternehmen,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Verein, Stiftung.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graphicFrame>
        <p:nvGraphicFramePr>
          <p:cNvPr id="10" name="Tabelle 9">
            <a:extLst>
              <a:ext uri="{FF2B5EF4-FFF2-40B4-BE49-F238E27FC236}">
                <a16:creationId xmlns:a16="http://schemas.microsoft.com/office/drawing/2014/main" id="{E1A6FAB4-960D-4F42-9E00-65DC8F71DD91}"/>
              </a:ext>
            </a:extLst>
          </p:cNvPr>
          <p:cNvGraphicFramePr>
            <a:graphicFrameLocks noGrp="1"/>
          </p:cNvGraphicFramePr>
          <p:nvPr>
            <p:extLst>
              <p:ext uri="{D42A27DB-BD31-4B8C-83A1-F6EECF244321}">
                <p14:modId xmlns:p14="http://schemas.microsoft.com/office/powerpoint/2010/main" val="3621049267"/>
              </p:ext>
            </p:extLst>
          </p:nvPr>
        </p:nvGraphicFramePr>
        <p:xfrm>
          <a:off x="1130922" y="2880455"/>
          <a:ext cx="2865014" cy="502920"/>
        </p:xfrm>
        <a:graphic>
          <a:graphicData uri="http://schemas.openxmlformats.org/drawingml/2006/table">
            <a:tbl>
              <a:tblPr firstRow="1" bandRow="1"/>
              <a:tblGrid>
                <a:gridCol w="2865014">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Projektauswahl</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Expert*innen-Beirat und/ oder nach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festen Förderkriterien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sp>
        <p:nvSpPr>
          <p:cNvPr id="11" name="Ellipse 10">
            <a:extLst>
              <a:ext uri="{FF2B5EF4-FFF2-40B4-BE49-F238E27FC236}">
                <a16:creationId xmlns:a16="http://schemas.microsoft.com/office/drawing/2014/main" id="{D076B632-A9DA-41F1-840C-F04357073177}"/>
              </a:ext>
            </a:extLst>
          </p:cNvPr>
          <p:cNvSpPr/>
          <p:nvPr/>
        </p:nvSpPr>
        <p:spPr>
          <a:xfrm>
            <a:off x="3845385" y="2776855"/>
            <a:ext cx="855719" cy="855719"/>
          </a:xfrm>
          <a:prstGeom prst="ellipse">
            <a:avLst/>
          </a:prstGeom>
          <a:solidFill>
            <a:srgbClr val="E81A3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12" name="Textfeld 11">
            <a:extLst>
              <a:ext uri="{FF2B5EF4-FFF2-40B4-BE49-F238E27FC236}">
                <a16:creationId xmlns:a16="http://schemas.microsoft.com/office/drawing/2014/main" id="{40B13889-B0A8-4474-9A0C-1D2435100878}"/>
              </a:ext>
            </a:extLst>
          </p:cNvPr>
          <p:cNvSpPr txBox="1"/>
          <p:nvPr/>
        </p:nvSpPr>
        <p:spPr>
          <a:xfrm>
            <a:off x="3821146" y="2983265"/>
            <a:ext cx="879958" cy="400110"/>
          </a:xfrm>
          <a:prstGeom prst="rect">
            <a:avLst/>
          </a:prstGeom>
          <a:noFill/>
        </p:spPr>
        <p:txBody>
          <a:bodyPr wrap="square" rtlCol="0">
            <a:spAutoFit/>
          </a:bodyPr>
          <a:lstStyle/>
          <a:p>
            <a:pPr algn="ctr"/>
            <a:r>
              <a:rPr lang="de-DE" sz="1000" b="1" dirty="0">
                <a:solidFill>
                  <a:srgbClr val="F2F2F2"/>
                </a:solidFill>
                <a:cs typeface="Arial" panose="020B0604020202020204" pitchFamily="34" charset="0"/>
              </a:rPr>
              <a:t>Lokaler Klimafonds</a:t>
            </a:r>
          </a:p>
        </p:txBody>
      </p:sp>
      <p:graphicFrame>
        <p:nvGraphicFramePr>
          <p:cNvPr id="14" name="Tabelle 13">
            <a:extLst>
              <a:ext uri="{FF2B5EF4-FFF2-40B4-BE49-F238E27FC236}">
                <a16:creationId xmlns:a16="http://schemas.microsoft.com/office/drawing/2014/main" id="{34D5D422-74B3-4DF2-9E32-7128E81D18A7}"/>
              </a:ext>
            </a:extLst>
          </p:cNvPr>
          <p:cNvGraphicFramePr>
            <a:graphicFrameLocks noGrp="1"/>
          </p:cNvGraphicFramePr>
          <p:nvPr>
            <p:extLst>
              <p:ext uri="{D42A27DB-BD31-4B8C-83A1-F6EECF244321}">
                <p14:modId xmlns:p14="http://schemas.microsoft.com/office/powerpoint/2010/main" val="808501215"/>
              </p:ext>
            </p:extLst>
          </p:nvPr>
        </p:nvGraphicFramePr>
        <p:xfrm>
          <a:off x="1979712" y="1628339"/>
          <a:ext cx="4587064" cy="731520"/>
        </p:xfrm>
        <a:graphic>
          <a:graphicData uri="http://schemas.openxmlformats.org/drawingml/2006/table">
            <a:tbl>
              <a:tblPr firstRow="1" bandRow="1"/>
              <a:tblGrid>
                <a:gridCol w="2293532">
                  <a:extLst>
                    <a:ext uri="{9D8B030D-6E8A-4147-A177-3AD203B41FA5}">
                      <a16:colId xmlns:a16="http://schemas.microsoft.com/office/drawing/2014/main" val="3256043942"/>
                    </a:ext>
                  </a:extLst>
                </a:gridCol>
                <a:gridCol w="2293532">
                  <a:extLst>
                    <a:ext uri="{9D8B030D-6E8A-4147-A177-3AD203B41FA5}">
                      <a16:colId xmlns:a16="http://schemas.microsoft.com/office/drawing/2014/main" val="1095087430"/>
                    </a:ext>
                  </a:extLst>
                </a:gridCol>
              </a:tblGrid>
              <a:tr h="180399">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dirty="0">
                          <a:solidFill>
                            <a:schemeClr val="tx1"/>
                          </a:solidFill>
                          <a:latin typeface="+mn-lt"/>
                        </a:rPr>
                        <a:t>Finanzierung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tc hMerge="1">
                  <a:txBody>
                    <a:bodyPr/>
                    <a:lstStyle/>
                    <a:p>
                      <a:pPr marL="171450" marR="0" lvl="0" indent="-171450" algn="l" defTabSz="8016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b="0" kern="1200" dirty="0">
                        <a:solidFill>
                          <a:schemeClr val="tx1"/>
                        </a:solidFill>
                        <a:latin typeface="Merriweather Sans Light" pitchFamily="2" charset="0"/>
                        <a:ea typeface="+mn-ea"/>
                        <a:cs typeface="+mn-cs"/>
                      </a:endParaRPr>
                    </a:p>
                  </a:txBody>
                  <a:tcPr>
                    <a:solidFill>
                      <a:srgbClr val="DAE3EB"/>
                    </a:solidFill>
                  </a:tcPr>
                </a:tc>
                <a:extLst>
                  <a:ext uri="{0D108BD9-81ED-4DB2-BD59-A6C34878D82A}">
                    <a16:rowId xmlns:a16="http://schemas.microsoft.com/office/drawing/2014/main" val="2050210727"/>
                  </a:ext>
                </a:extLst>
              </a:tr>
              <a:tr h="43948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Öffentliche Mittel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(Eigenmittel der Kommune,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Beiträge kommunaler 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Private Spenden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(von Bürger*innen,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1530281215"/>
                  </a:ext>
                </a:extLst>
              </a:tr>
            </a:tbl>
          </a:graphicData>
        </a:graphic>
      </p:graphicFrame>
      <p:graphicFrame>
        <p:nvGraphicFramePr>
          <p:cNvPr id="15" name="Tabelle 14">
            <a:extLst>
              <a:ext uri="{FF2B5EF4-FFF2-40B4-BE49-F238E27FC236}">
                <a16:creationId xmlns:a16="http://schemas.microsoft.com/office/drawing/2014/main" id="{3242B771-E9AB-4292-BA0B-D79E74CDB4D9}"/>
              </a:ext>
            </a:extLst>
          </p:cNvPr>
          <p:cNvGraphicFramePr>
            <a:graphicFrameLocks noGrp="1"/>
          </p:cNvGraphicFramePr>
          <p:nvPr>
            <p:extLst>
              <p:ext uri="{D42A27DB-BD31-4B8C-83A1-F6EECF244321}">
                <p14:modId xmlns:p14="http://schemas.microsoft.com/office/powerpoint/2010/main" val="3578625862"/>
              </p:ext>
            </p:extLst>
          </p:nvPr>
        </p:nvGraphicFramePr>
        <p:xfrm>
          <a:off x="2727385" y="4052371"/>
          <a:ext cx="3091718" cy="502920"/>
        </p:xfrm>
        <a:graphic>
          <a:graphicData uri="http://schemas.openxmlformats.org/drawingml/2006/table">
            <a:tbl>
              <a:tblPr firstRow="1" bandRow="1"/>
              <a:tblGrid>
                <a:gridCol w="3091718">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Förderung lokaler Klimaprojekte</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von Bürger*innen, Vereinen, Unternehmen, öffentlichen Einrichtungen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cxnSp>
        <p:nvCxnSpPr>
          <p:cNvPr id="16" name="Gerade Verbindung mit Pfeil 15">
            <a:extLst>
              <a:ext uri="{FF2B5EF4-FFF2-40B4-BE49-F238E27FC236}">
                <a16:creationId xmlns:a16="http://schemas.microsoft.com/office/drawing/2014/main" id="{76B1856F-38E6-4282-B738-293A8F20F7D3}"/>
              </a:ext>
            </a:extLst>
          </p:cNvPr>
          <p:cNvCxnSpPr>
            <a:cxnSpLocks/>
          </p:cNvCxnSpPr>
          <p:nvPr/>
        </p:nvCxnSpPr>
        <p:spPr>
          <a:xfrm>
            <a:off x="4261125" y="239658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cxnSp>
        <p:nvCxnSpPr>
          <p:cNvPr id="17" name="Gerade Verbindung mit Pfeil 16">
            <a:extLst>
              <a:ext uri="{FF2B5EF4-FFF2-40B4-BE49-F238E27FC236}">
                <a16:creationId xmlns:a16="http://schemas.microsoft.com/office/drawing/2014/main" id="{EDB73F66-C605-4C09-81D0-F9913326731A}"/>
              </a:ext>
            </a:extLst>
          </p:cNvPr>
          <p:cNvCxnSpPr>
            <a:cxnSpLocks/>
          </p:cNvCxnSpPr>
          <p:nvPr/>
        </p:nvCxnSpPr>
        <p:spPr>
          <a:xfrm>
            <a:off x="4273244" y="366774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spTree>
    <p:extLst>
      <p:ext uri="{BB962C8B-B14F-4D97-AF65-F5344CB8AC3E}">
        <p14:creationId xmlns:p14="http://schemas.microsoft.com/office/powerpoint/2010/main" val="84470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13</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323528" y="965355"/>
            <a:ext cx="3961338" cy="1171672"/>
          </a:xfrm>
        </p:spPr>
        <p:txBody>
          <a:bodyPr/>
          <a:lstStyle/>
          <a:p>
            <a:r>
              <a:rPr lang="de-DE" dirty="0"/>
              <a:t>Wie funktioniert die </a:t>
            </a:r>
            <a:r>
              <a:rPr lang="de-DE" dirty="0" err="1"/>
              <a:t>projektauswahl</a:t>
            </a:r>
            <a:r>
              <a:rPr lang="de-DE" dirty="0"/>
              <a:t>? </a:t>
            </a:r>
          </a:p>
        </p:txBody>
      </p:sp>
      <p:pic>
        <p:nvPicPr>
          <p:cNvPr id="6" name="Grafik 5" descr="Ein Bild, das Wasser, Natur, Küste enthält.&#10;&#10;Automatisch generierte Beschreibung">
            <a:extLst>
              <a:ext uri="{FF2B5EF4-FFF2-40B4-BE49-F238E27FC236}">
                <a16:creationId xmlns:a16="http://schemas.microsoft.com/office/drawing/2014/main" id="{F985D784-A5FE-282B-E305-FB277D5A6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2424"/>
            <a:ext cx="4581061" cy="5155924"/>
          </a:xfrm>
          <a:prstGeom prst="rect">
            <a:avLst/>
          </a:prstGeom>
        </p:spPr>
      </p:pic>
      <p:sp>
        <p:nvSpPr>
          <p:cNvPr id="5" name="Textfeld 4">
            <a:extLst>
              <a:ext uri="{FF2B5EF4-FFF2-40B4-BE49-F238E27FC236}">
                <a16:creationId xmlns:a16="http://schemas.microsoft.com/office/drawing/2014/main" id="{B1BBCBE8-BC65-E15C-1950-948CBC578380}"/>
              </a:ext>
            </a:extLst>
          </p:cNvPr>
          <p:cNvSpPr txBox="1"/>
          <p:nvPr/>
        </p:nvSpPr>
        <p:spPr>
          <a:xfrm rot="16200000">
            <a:off x="6720188" y="2763907"/>
            <a:ext cx="4572000" cy="261610"/>
          </a:xfrm>
          <a:prstGeom prst="rect">
            <a:avLst/>
          </a:prstGeom>
          <a:noFill/>
        </p:spPr>
        <p:txBody>
          <a:bodyPr wrap="square">
            <a:spAutoFit/>
          </a:bodyPr>
          <a:lstStyle/>
          <a:p>
            <a:r>
              <a:rPr lang="de-DE" sz="1100" dirty="0">
                <a:solidFill>
                  <a:schemeClr val="bg1"/>
                </a:solidFill>
              </a:rPr>
              <a:t>© Chang Qing – unsplash.com</a:t>
            </a:r>
          </a:p>
        </p:txBody>
      </p:sp>
    </p:spTree>
    <p:extLst>
      <p:ext uri="{BB962C8B-B14F-4D97-AF65-F5344CB8AC3E}">
        <p14:creationId xmlns:p14="http://schemas.microsoft.com/office/powerpoint/2010/main" val="29313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14</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390878" y="533528"/>
            <a:ext cx="6413370" cy="3116238"/>
          </a:xfrm>
          <a:prstGeom prst="rect">
            <a:avLst/>
          </a:prstGeom>
          <a:noFill/>
        </p:spPr>
        <p:txBody>
          <a:bodyPr wrap="square" rtlCol="0">
            <a:spAutoFit/>
          </a:bodyPr>
          <a:lstStyle/>
          <a:p>
            <a:r>
              <a:rPr lang="de-DE" sz="1600" b="1" dirty="0"/>
              <a:t>Und so werden unsere lokalen Klimaschutzprojekte ausgewählt:</a:t>
            </a:r>
          </a:p>
          <a:p>
            <a:endParaRPr lang="de-DE" sz="1600" b="1" dirty="0"/>
          </a:p>
          <a:p>
            <a:endParaRPr lang="de-DE" sz="1600" b="1" dirty="0"/>
          </a:p>
          <a:p>
            <a:endParaRPr lang="de-DE" b="1" dirty="0"/>
          </a:p>
          <a:p>
            <a:endParaRPr lang="de-DE" b="1" dirty="0"/>
          </a:p>
          <a:p>
            <a:endParaRPr lang="de-DE" b="1" dirty="0"/>
          </a:p>
          <a:p>
            <a:endParaRPr lang="de-DE" dirty="0"/>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sp>
        <p:nvSpPr>
          <p:cNvPr id="2" name="Rechteck 1">
            <a:extLst>
              <a:ext uri="{FF2B5EF4-FFF2-40B4-BE49-F238E27FC236}">
                <a16:creationId xmlns:a16="http://schemas.microsoft.com/office/drawing/2014/main" id="{AC45CAC2-E27C-FC00-F817-38E0BCB1A2E1}"/>
              </a:ext>
            </a:extLst>
          </p:cNvPr>
          <p:cNvSpPr/>
          <p:nvPr/>
        </p:nvSpPr>
        <p:spPr>
          <a:xfrm>
            <a:off x="611559" y="1419622"/>
            <a:ext cx="1645241"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Eingang der </a:t>
            </a:r>
            <a:br>
              <a:rPr lang="de-DE" dirty="0"/>
            </a:br>
            <a:r>
              <a:rPr lang="de-DE" dirty="0"/>
              <a:t>Projekte</a:t>
            </a:r>
          </a:p>
        </p:txBody>
      </p:sp>
      <p:sp>
        <p:nvSpPr>
          <p:cNvPr id="6" name="Pfeil: nach rechts 5">
            <a:extLst>
              <a:ext uri="{FF2B5EF4-FFF2-40B4-BE49-F238E27FC236}">
                <a16:creationId xmlns:a16="http://schemas.microsoft.com/office/drawing/2014/main" id="{A2769FB3-19CD-9FCD-B0ED-A39978AFE376}"/>
              </a:ext>
            </a:extLst>
          </p:cNvPr>
          <p:cNvSpPr/>
          <p:nvPr/>
        </p:nvSpPr>
        <p:spPr>
          <a:xfrm>
            <a:off x="2552740" y="1659599"/>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C1F5177-3903-857A-32A9-21D6EB1C4024}"/>
              </a:ext>
            </a:extLst>
          </p:cNvPr>
          <p:cNvSpPr/>
          <p:nvPr/>
        </p:nvSpPr>
        <p:spPr>
          <a:xfrm>
            <a:off x="3072150" y="1419622"/>
            <a:ext cx="1893505"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Fachliche Vorauswahl durch die Verwaltung</a:t>
            </a:r>
          </a:p>
        </p:txBody>
      </p:sp>
      <p:sp>
        <p:nvSpPr>
          <p:cNvPr id="9" name="Pfeil: nach rechts 8">
            <a:extLst>
              <a:ext uri="{FF2B5EF4-FFF2-40B4-BE49-F238E27FC236}">
                <a16:creationId xmlns:a16="http://schemas.microsoft.com/office/drawing/2014/main" id="{AE27E3AB-495C-BC60-7518-EA627F5469C2}"/>
              </a:ext>
            </a:extLst>
          </p:cNvPr>
          <p:cNvSpPr/>
          <p:nvPr/>
        </p:nvSpPr>
        <p:spPr>
          <a:xfrm>
            <a:off x="5266057" y="1659599"/>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858EEBDB-56F6-587A-0CE4-1CF50BE6B0D3}"/>
              </a:ext>
            </a:extLst>
          </p:cNvPr>
          <p:cNvSpPr/>
          <p:nvPr/>
        </p:nvSpPr>
        <p:spPr>
          <a:xfrm>
            <a:off x="5781004" y="1419622"/>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Jurysitzung – Auswahl der Projekte </a:t>
            </a:r>
          </a:p>
        </p:txBody>
      </p:sp>
      <p:sp>
        <p:nvSpPr>
          <p:cNvPr id="12" name="Pfeil: nach rechts 11">
            <a:extLst>
              <a:ext uri="{FF2B5EF4-FFF2-40B4-BE49-F238E27FC236}">
                <a16:creationId xmlns:a16="http://schemas.microsoft.com/office/drawing/2014/main" id="{E9F9BE0E-0C1A-4A93-064B-6ED2E32E22A1}"/>
              </a:ext>
            </a:extLst>
          </p:cNvPr>
          <p:cNvSpPr/>
          <p:nvPr/>
        </p:nvSpPr>
        <p:spPr>
          <a:xfrm>
            <a:off x="7877617" y="1666962"/>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965A6DEF-F66F-785A-464D-E58D354449AE}"/>
              </a:ext>
            </a:extLst>
          </p:cNvPr>
          <p:cNvSpPr/>
          <p:nvPr/>
        </p:nvSpPr>
        <p:spPr>
          <a:xfrm>
            <a:off x="4572000" y="3228717"/>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F8C648DF-5DF1-2CEC-FE90-034AF51CBB2C}"/>
              </a:ext>
            </a:extLst>
          </p:cNvPr>
          <p:cNvSpPr/>
          <p:nvPr/>
        </p:nvSpPr>
        <p:spPr>
          <a:xfrm>
            <a:off x="2225064" y="3068480"/>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Online-Voting zur finalen Auswahl der geförderten Projekte</a:t>
            </a:r>
          </a:p>
        </p:txBody>
      </p:sp>
      <p:sp>
        <p:nvSpPr>
          <p:cNvPr id="18" name="Rechteck 17">
            <a:extLst>
              <a:ext uri="{FF2B5EF4-FFF2-40B4-BE49-F238E27FC236}">
                <a16:creationId xmlns:a16="http://schemas.microsoft.com/office/drawing/2014/main" id="{9B5ADBE6-75DD-10B2-AE27-F5AA19E2B951}"/>
              </a:ext>
            </a:extLst>
          </p:cNvPr>
          <p:cNvSpPr/>
          <p:nvPr/>
        </p:nvSpPr>
        <p:spPr>
          <a:xfrm>
            <a:off x="5186324" y="3068480"/>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0000"/>
                </a:solidFill>
              </a:rPr>
              <a:t>Bekanntgabe der Projekte, Beginn der Umsetzung</a:t>
            </a:r>
          </a:p>
        </p:txBody>
      </p:sp>
      <p:sp>
        <p:nvSpPr>
          <p:cNvPr id="19" name="Pfeil: nach rechts 18">
            <a:extLst>
              <a:ext uri="{FF2B5EF4-FFF2-40B4-BE49-F238E27FC236}">
                <a16:creationId xmlns:a16="http://schemas.microsoft.com/office/drawing/2014/main" id="{6ED1E6D2-301A-629B-DCF9-803FA948F6E9}"/>
              </a:ext>
            </a:extLst>
          </p:cNvPr>
          <p:cNvSpPr/>
          <p:nvPr/>
        </p:nvSpPr>
        <p:spPr>
          <a:xfrm>
            <a:off x="1691680" y="3228717"/>
            <a:ext cx="288032" cy="432048"/>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672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15</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sehen die nächsten schritte aus? </a:t>
            </a:r>
          </a:p>
        </p:txBody>
      </p:sp>
      <p:pic>
        <p:nvPicPr>
          <p:cNvPr id="6" name="Grafik 5" descr="Ein Bild, das Berg, Himmel, Gras, draußen enthält.&#10;&#10;Automatisch generierte Beschreibung">
            <a:extLst>
              <a:ext uri="{FF2B5EF4-FFF2-40B4-BE49-F238E27FC236}">
                <a16:creationId xmlns:a16="http://schemas.microsoft.com/office/drawing/2014/main" id="{65F8E591-5179-9FD9-9586-C8BDEA896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95206" cy="5143500"/>
          </a:xfrm>
          <a:prstGeom prst="rect">
            <a:avLst/>
          </a:prstGeom>
        </p:spPr>
      </p:pic>
      <p:sp>
        <p:nvSpPr>
          <p:cNvPr id="5" name="Textfeld 4">
            <a:extLst>
              <a:ext uri="{FF2B5EF4-FFF2-40B4-BE49-F238E27FC236}">
                <a16:creationId xmlns:a16="http://schemas.microsoft.com/office/drawing/2014/main" id="{45E27160-D727-9CF3-97E3-C0E29411C828}"/>
              </a:ext>
            </a:extLst>
          </p:cNvPr>
          <p:cNvSpPr txBox="1"/>
          <p:nvPr/>
        </p:nvSpPr>
        <p:spPr>
          <a:xfrm rot="16200000">
            <a:off x="6727195" y="2726695"/>
            <a:ext cx="4572000" cy="261610"/>
          </a:xfrm>
          <a:prstGeom prst="rect">
            <a:avLst/>
          </a:prstGeom>
          <a:noFill/>
        </p:spPr>
        <p:txBody>
          <a:bodyPr wrap="square">
            <a:spAutoFit/>
          </a:bodyPr>
          <a:lstStyle/>
          <a:p>
            <a:r>
              <a:rPr lang="de-DE" sz="1100" dirty="0">
                <a:solidFill>
                  <a:schemeClr val="bg1"/>
                </a:solidFill>
              </a:rPr>
              <a:t>© John Silliman – unsplash.com</a:t>
            </a:r>
          </a:p>
        </p:txBody>
      </p:sp>
    </p:spTree>
    <p:extLst>
      <p:ext uri="{BB962C8B-B14F-4D97-AF65-F5344CB8AC3E}">
        <p14:creationId xmlns:p14="http://schemas.microsoft.com/office/powerpoint/2010/main" val="403670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16</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493812"/>
          </a:xfrm>
          <a:prstGeom prst="rect">
            <a:avLst/>
          </a:prstGeom>
          <a:noFill/>
        </p:spPr>
        <p:txBody>
          <a:bodyPr wrap="square" rtlCol="0">
            <a:spAutoFit/>
          </a:bodyPr>
          <a:lstStyle/>
          <a:p>
            <a:r>
              <a:rPr lang="de-DE" dirty="0"/>
              <a:t>Die nächsten Schritte im Überblick</a:t>
            </a:r>
          </a:p>
          <a:p>
            <a:endParaRPr lang="de-DE" dirty="0"/>
          </a:p>
          <a:p>
            <a:endParaRPr lang="de-DE" dirty="0"/>
          </a:p>
          <a:p>
            <a:r>
              <a:rPr lang="de-DE" b="1" dirty="0"/>
              <a:t>Schritt 1: </a:t>
            </a:r>
            <a:r>
              <a:rPr lang="de-DE" dirty="0" err="1"/>
              <a:t>xx.xx</a:t>
            </a:r>
            <a:r>
              <a:rPr lang="de-DE" dirty="0"/>
              <a:t>. offizieller Start des Klimafonds</a:t>
            </a:r>
          </a:p>
          <a:p>
            <a:endParaRPr lang="de-DE" dirty="0"/>
          </a:p>
          <a:p>
            <a:r>
              <a:rPr lang="de-DE" b="1" dirty="0"/>
              <a:t>Schritt 2: </a:t>
            </a:r>
            <a:r>
              <a:rPr lang="de-DE" dirty="0"/>
              <a:t>Ab </a:t>
            </a:r>
            <a:r>
              <a:rPr lang="de-DE" dirty="0" err="1"/>
              <a:t>xx.xx</a:t>
            </a:r>
            <a:r>
              <a:rPr lang="de-DE" dirty="0"/>
              <a:t>. </a:t>
            </a:r>
          </a:p>
          <a:p>
            <a:endParaRPr lang="de-DE" dirty="0"/>
          </a:p>
          <a:p>
            <a:pPr marL="285750" indent="-285750">
              <a:buFont typeface="Arial" panose="020B0604020202020204" pitchFamily="34" charset="0"/>
              <a:buChar char="•"/>
            </a:pPr>
            <a:r>
              <a:rPr lang="de-DE" dirty="0"/>
              <a:t>Start der Website und weiteren Öffentlichkeitsarbeit via </a:t>
            </a:r>
            <a:r>
              <a:rPr lang="de-DE" dirty="0" err="1"/>
              <a:t>Social</a:t>
            </a:r>
            <a:r>
              <a:rPr lang="de-DE" dirty="0"/>
              <a:t> Media und  Pressearbeit</a:t>
            </a:r>
          </a:p>
          <a:p>
            <a:pPr marL="285750" indent="-285750">
              <a:buFont typeface="Arial" panose="020B0604020202020204" pitchFamily="34" charset="0"/>
              <a:buChar char="•"/>
            </a:pPr>
            <a:r>
              <a:rPr lang="de-DE" dirty="0"/>
              <a:t>Kontinuierliche Möglichkeit zur Einreichung von Projekten</a:t>
            </a:r>
          </a:p>
          <a:p>
            <a:pPr marL="285750" indent="-285750">
              <a:buFont typeface="Arial" panose="020B0604020202020204" pitchFamily="34" charset="0"/>
              <a:buChar char="•"/>
            </a:pPr>
            <a:r>
              <a:rPr lang="de-DE" dirty="0"/>
              <a:t>Kontinuierliches Einwerben von Spenden</a:t>
            </a:r>
          </a:p>
          <a:p>
            <a:endParaRPr lang="de-DE" dirty="0"/>
          </a:p>
          <a:p>
            <a:r>
              <a:rPr lang="de-DE" b="1" dirty="0"/>
              <a:t>Schritt 3: </a:t>
            </a:r>
            <a:r>
              <a:rPr lang="de-DE" dirty="0" err="1"/>
              <a:t>xx.xx</a:t>
            </a:r>
            <a:r>
              <a:rPr lang="de-DE" dirty="0"/>
              <a:t>. Sitzung der Jury zur Auswahl der Projekte</a:t>
            </a:r>
          </a:p>
          <a:p>
            <a:endParaRPr lang="de-DE" dirty="0"/>
          </a:p>
          <a:p>
            <a:r>
              <a:rPr lang="de-DE" b="1" dirty="0"/>
              <a:t>Schritt 4: </a:t>
            </a:r>
            <a:r>
              <a:rPr lang="de-DE" dirty="0"/>
              <a:t>ab </a:t>
            </a:r>
            <a:r>
              <a:rPr lang="de-DE" dirty="0" err="1"/>
              <a:t>xx.xx</a:t>
            </a:r>
            <a:r>
              <a:rPr lang="de-DE" dirty="0"/>
              <a:t>.  </a:t>
            </a:r>
          </a:p>
          <a:p>
            <a:endParaRPr lang="de-DE" dirty="0"/>
          </a:p>
          <a:p>
            <a:pPr marL="285750" indent="-285750">
              <a:buFont typeface="Arial" panose="020B0604020202020204" pitchFamily="34" charset="0"/>
              <a:buChar char="•"/>
            </a:pPr>
            <a:r>
              <a:rPr lang="de-DE" dirty="0"/>
              <a:t>Bekanntgabe der Projektauswahl</a:t>
            </a:r>
          </a:p>
          <a:p>
            <a:pPr marL="285750" indent="-285750">
              <a:buFont typeface="Arial" panose="020B0604020202020204" pitchFamily="34" charset="0"/>
              <a:buChar char="•"/>
            </a:pPr>
            <a:r>
              <a:rPr lang="de-DE" dirty="0"/>
              <a:t>Projektumsetzung</a:t>
            </a:r>
          </a:p>
          <a:p>
            <a:pPr marL="285750" indent="-285750">
              <a:buFont typeface="Arial" panose="020B0604020202020204" pitchFamily="34" charset="0"/>
              <a:buChar char="•"/>
            </a:pPr>
            <a:r>
              <a:rPr lang="de-DE" dirty="0"/>
              <a:t>Akquise neuer Projektvorschläge</a:t>
            </a:r>
          </a:p>
          <a:p>
            <a:pPr marL="285750" indent="-285750">
              <a:buFont typeface="Arial" panose="020B0604020202020204" pitchFamily="34" charset="0"/>
              <a:buChar char="•"/>
            </a:pPr>
            <a:r>
              <a:rPr lang="de-DE" dirty="0"/>
              <a:t>Kontinuierliches Einwerben von Spenden</a:t>
            </a:r>
          </a:p>
          <a:p>
            <a:endParaRPr lang="de-DE" dirty="0"/>
          </a:p>
          <a:p>
            <a:endParaRPr lang="de-DE" dirty="0"/>
          </a:p>
          <a:p>
            <a:pPr marL="285750" indent="-285750">
              <a:buFont typeface="Arial" panose="020B0604020202020204" pitchFamily="34" charset="0"/>
              <a:buChar char="•"/>
            </a:pPr>
            <a:endParaRPr lang="de-DE" dirty="0"/>
          </a:p>
        </p:txBody>
      </p:sp>
      <p:pic>
        <p:nvPicPr>
          <p:cNvPr id="7" name="Grafik 6" descr="Ein Bild, das Baum, Pflanze enthält.&#10;&#10;Automatisch generierte Beschreibung">
            <a:extLst>
              <a:ext uri="{FF2B5EF4-FFF2-40B4-BE49-F238E27FC236}">
                <a16:creationId xmlns:a16="http://schemas.microsoft.com/office/drawing/2014/main" id="{13017696-3F1E-8E74-19F6-51FD8A396A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4572000" cy="5143500"/>
          </a:xfrm>
          <a:prstGeom prst="rect">
            <a:avLst/>
          </a:prstGeom>
        </p:spPr>
      </p:pic>
      <p:sp>
        <p:nvSpPr>
          <p:cNvPr id="2" name="Textfeld 1">
            <a:extLst>
              <a:ext uri="{FF2B5EF4-FFF2-40B4-BE49-F238E27FC236}">
                <a16:creationId xmlns:a16="http://schemas.microsoft.com/office/drawing/2014/main" id="{EF6F0355-BDB1-FE8F-F571-4579191AF1CA}"/>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Sergei </a:t>
            </a:r>
            <a:r>
              <a:rPr lang="de-DE" sz="1100" dirty="0" err="1">
                <a:solidFill>
                  <a:schemeClr val="bg1"/>
                </a:solidFill>
              </a:rPr>
              <a:t>Akulich</a:t>
            </a:r>
            <a:r>
              <a:rPr lang="de-DE" sz="1100" dirty="0">
                <a:solidFill>
                  <a:schemeClr val="bg1"/>
                </a:solidFill>
              </a:rPr>
              <a:t> – unsplash.com</a:t>
            </a:r>
          </a:p>
        </p:txBody>
      </p:sp>
    </p:spTree>
    <p:extLst>
      <p:ext uri="{BB962C8B-B14F-4D97-AF65-F5344CB8AC3E}">
        <p14:creationId xmlns:p14="http://schemas.microsoft.com/office/powerpoint/2010/main" val="3057472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17</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911961" y="339502"/>
            <a:ext cx="7576005" cy="1171672"/>
          </a:xfrm>
        </p:spPr>
        <p:txBody>
          <a:bodyPr/>
          <a:lstStyle/>
          <a:p>
            <a:r>
              <a:rPr lang="de-DE" dirty="0"/>
              <a:t>Annex: Sichtbarkeit für ihr unternehmen</a:t>
            </a:r>
          </a:p>
        </p:txBody>
      </p:sp>
      <p:sp>
        <p:nvSpPr>
          <p:cNvPr id="10" name="Rechteck 9">
            <a:extLst>
              <a:ext uri="{FF2B5EF4-FFF2-40B4-BE49-F238E27FC236}">
                <a16:creationId xmlns:a16="http://schemas.microsoft.com/office/drawing/2014/main" id="{2D37A573-1782-4FAD-6E76-C118803EB04B}"/>
              </a:ext>
            </a:extLst>
          </p:cNvPr>
          <p:cNvSpPr/>
          <p:nvPr/>
        </p:nvSpPr>
        <p:spPr>
          <a:xfrm>
            <a:off x="911961" y="1522243"/>
            <a:ext cx="5256584" cy="3024336"/>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Ellipse 10">
            <a:extLst>
              <a:ext uri="{FF2B5EF4-FFF2-40B4-BE49-F238E27FC236}">
                <a16:creationId xmlns:a16="http://schemas.microsoft.com/office/drawing/2014/main" id="{494E6D63-72E5-64C4-51FB-AE3954499E2B}"/>
              </a:ext>
            </a:extLst>
          </p:cNvPr>
          <p:cNvSpPr/>
          <p:nvPr/>
        </p:nvSpPr>
        <p:spPr>
          <a:xfrm>
            <a:off x="3648265" y="2649573"/>
            <a:ext cx="2448272" cy="165618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sp>
        <p:nvSpPr>
          <p:cNvPr id="12" name="Rechteck 11">
            <a:extLst>
              <a:ext uri="{FF2B5EF4-FFF2-40B4-BE49-F238E27FC236}">
                <a16:creationId xmlns:a16="http://schemas.microsoft.com/office/drawing/2014/main" id="{3AD650EE-A9FC-5D14-F659-CCBFF4E0522E}"/>
              </a:ext>
            </a:extLst>
          </p:cNvPr>
          <p:cNvSpPr/>
          <p:nvPr/>
        </p:nvSpPr>
        <p:spPr>
          <a:xfrm>
            <a:off x="4080313" y="3081621"/>
            <a:ext cx="1584176" cy="877202"/>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Logo Unternehmen </a:t>
            </a:r>
            <a:r>
              <a:rPr lang="de-DE" dirty="0" err="1"/>
              <a:t>xy</a:t>
            </a:r>
            <a:endParaRPr lang="de-DE" dirty="0"/>
          </a:p>
        </p:txBody>
      </p:sp>
      <p:sp>
        <p:nvSpPr>
          <p:cNvPr id="13" name="Pfeil: nach links 12">
            <a:extLst>
              <a:ext uri="{FF2B5EF4-FFF2-40B4-BE49-F238E27FC236}">
                <a16:creationId xmlns:a16="http://schemas.microsoft.com/office/drawing/2014/main" id="{DA386655-2BA2-A841-5CCF-1AD3760BF8BD}"/>
              </a:ext>
            </a:extLst>
          </p:cNvPr>
          <p:cNvSpPr/>
          <p:nvPr/>
        </p:nvSpPr>
        <p:spPr>
          <a:xfrm>
            <a:off x="6347801" y="1779662"/>
            <a:ext cx="792088" cy="432048"/>
          </a:xfrm>
          <a:prstGeom prst="leftArrow">
            <a:avLst/>
          </a:prstGeom>
          <a:solidFill>
            <a:schemeClr val="bg2">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13">
            <a:extLst>
              <a:ext uri="{FF2B5EF4-FFF2-40B4-BE49-F238E27FC236}">
                <a16:creationId xmlns:a16="http://schemas.microsoft.com/office/drawing/2014/main" id="{263B0CC3-B58D-4A02-DCA2-EC57FB25E259}"/>
              </a:ext>
            </a:extLst>
          </p:cNvPr>
          <p:cNvSpPr/>
          <p:nvPr/>
        </p:nvSpPr>
        <p:spPr>
          <a:xfrm>
            <a:off x="6347801" y="3304198"/>
            <a:ext cx="792088" cy="432048"/>
          </a:xfrm>
          <a:prstGeom prst="leftArrow">
            <a:avLst/>
          </a:prstGeom>
          <a:solidFill>
            <a:schemeClr val="bg2">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88033B34-FB9B-067F-BC78-C021232E133C}"/>
              </a:ext>
            </a:extLst>
          </p:cNvPr>
          <p:cNvSpPr txBox="1"/>
          <p:nvPr/>
        </p:nvSpPr>
        <p:spPr>
          <a:xfrm>
            <a:off x="7219257" y="1867546"/>
            <a:ext cx="1296144" cy="300082"/>
          </a:xfrm>
          <a:prstGeom prst="rect">
            <a:avLst/>
          </a:prstGeom>
          <a:noFill/>
        </p:spPr>
        <p:txBody>
          <a:bodyPr wrap="square" rtlCol="0">
            <a:spAutoFit/>
          </a:bodyPr>
          <a:lstStyle/>
          <a:p>
            <a:r>
              <a:rPr lang="de-DE" dirty="0"/>
              <a:t>Ihre Website</a:t>
            </a:r>
          </a:p>
        </p:txBody>
      </p:sp>
      <p:sp>
        <p:nvSpPr>
          <p:cNvPr id="16" name="Textfeld 15">
            <a:extLst>
              <a:ext uri="{FF2B5EF4-FFF2-40B4-BE49-F238E27FC236}">
                <a16:creationId xmlns:a16="http://schemas.microsoft.com/office/drawing/2014/main" id="{7A22B8C9-562F-8FD6-12BF-D6E40D717B2B}"/>
              </a:ext>
            </a:extLst>
          </p:cNvPr>
          <p:cNvSpPr txBox="1"/>
          <p:nvPr/>
        </p:nvSpPr>
        <p:spPr>
          <a:xfrm>
            <a:off x="7219257" y="3162431"/>
            <a:ext cx="1501327" cy="715581"/>
          </a:xfrm>
          <a:prstGeom prst="rect">
            <a:avLst/>
          </a:prstGeom>
          <a:noFill/>
        </p:spPr>
        <p:txBody>
          <a:bodyPr wrap="square" rtlCol="0">
            <a:spAutoFit/>
          </a:bodyPr>
          <a:lstStyle/>
          <a:p>
            <a:r>
              <a:rPr lang="de-DE" dirty="0"/>
              <a:t>Unternehmens-logo des Unternehmens</a:t>
            </a:r>
          </a:p>
        </p:txBody>
      </p:sp>
    </p:spTree>
    <p:extLst>
      <p:ext uri="{BB962C8B-B14F-4D97-AF65-F5344CB8AC3E}">
        <p14:creationId xmlns:p14="http://schemas.microsoft.com/office/powerpoint/2010/main" val="344085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18B647-13E1-5F73-3323-1E5E0E8F3938}"/>
              </a:ext>
            </a:extLst>
          </p:cNvPr>
          <p:cNvSpPr>
            <a:spLocks noGrp="1"/>
          </p:cNvSpPr>
          <p:nvPr>
            <p:ph type="sldNum" sz="quarter" idx="16"/>
          </p:nvPr>
        </p:nvSpPr>
        <p:spPr/>
        <p:txBody>
          <a:bodyPr/>
          <a:lstStyle/>
          <a:p>
            <a:fld id="{DB97557C-07F1-4F6F-B2A1-37771CCEF5CA}" type="slidenum">
              <a:rPr lang="de-DE" smtClean="0"/>
              <a:pPr/>
              <a:t>18</a:t>
            </a:fld>
            <a:endParaRPr lang="de-DE" dirty="0"/>
          </a:p>
        </p:txBody>
      </p:sp>
      <p:sp>
        <p:nvSpPr>
          <p:cNvPr id="3" name="Textplatzhalter 2">
            <a:extLst>
              <a:ext uri="{FF2B5EF4-FFF2-40B4-BE49-F238E27FC236}">
                <a16:creationId xmlns:a16="http://schemas.microsoft.com/office/drawing/2014/main" id="{E44A6D94-661A-8A05-7C84-ECDD689DF397}"/>
              </a:ext>
            </a:extLst>
          </p:cNvPr>
          <p:cNvSpPr>
            <a:spLocks noGrp="1"/>
          </p:cNvSpPr>
          <p:nvPr>
            <p:ph type="body" sz="quarter" idx="17"/>
          </p:nvPr>
        </p:nvSpPr>
        <p:spPr>
          <a:xfrm>
            <a:off x="1355863" y="1341454"/>
            <a:ext cx="6675834" cy="3179481"/>
          </a:xfrm>
        </p:spPr>
        <p:txBody>
          <a:bodyPr/>
          <a:lstStyle/>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a:p>
          <a:p>
            <a:pPr marL="0" indent="0">
              <a:buNone/>
            </a:pPr>
            <a:r>
              <a:rPr lang="de-DE" sz="1400" dirty="0"/>
              <a:t>Wir freuen uns, mit Ihnen in Kontakt zu treten. Melden Sie sich jederzeit bei Ihrem persönlichen Ansprechpartner / Ihrer persönlichen Ansprechpartnerin: </a:t>
            </a:r>
          </a:p>
          <a:p>
            <a:pPr marL="0" indent="0">
              <a:buNone/>
            </a:pPr>
            <a:endParaRPr lang="de-DE" sz="1400" dirty="0"/>
          </a:p>
          <a:p>
            <a:pPr marL="0" indent="0">
              <a:buNone/>
            </a:pPr>
            <a:r>
              <a:rPr lang="de-DE" sz="1400" dirty="0"/>
              <a:t>Funktion</a:t>
            </a:r>
          </a:p>
          <a:p>
            <a:pPr marL="0" indent="0">
              <a:buNone/>
            </a:pPr>
            <a:r>
              <a:rPr lang="de-DE" sz="1400" dirty="0"/>
              <a:t>Name</a:t>
            </a:r>
          </a:p>
          <a:p>
            <a:pPr marL="0" indent="0">
              <a:buNone/>
            </a:pPr>
            <a:r>
              <a:rPr lang="de-DE" sz="1400" dirty="0"/>
              <a:t>Telefonnummer</a:t>
            </a:r>
          </a:p>
          <a:p>
            <a:pPr marL="0" indent="0">
              <a:buNone/>
            </a:pPr>
            <a:r>
              <a:rPr lang="de-DE" sz="1400" dirty="0"/>
              <a:t>Mailadresse</a:t>
            </a:r>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E5847C3D-B318-F306-3CED-FE913AA015FD}"/>
              </a:ext>
            </a:extLst>
          </p:cNvPr>
          <p:cNvSpPr>
            <a:spLocks noGrp="1"/>
          </p:cNvSpPr>
          <p:nvPr>
            <p:ph type="title"/>
          </p:nvPr>
        </p:nvSpPr>
        <p:spPr/>
        <p:txBody>
          <a:bodyPr/>
          <a:lstStyle/>
          <a:p>
            <a:r>
              <a:rPr lang="de-DE" dirty="0"/>
              <a:t>Sie wollen sich beim </a:t>
            </a:r>
            <a:r>
              <a:rPr lang="de-DE" dirty="0" err="1"/>
              <a:t>klimafonds</a:t>
            </a:r>
            <a:r>
              <a:rPr lang="de-DE" dirty="0"/>
              <a:t> engagieren? </a:t>
            </a:r>
          </a:p>
        </p:txBody>
      </p:sp>
    </p:spTree>
    <p:extLst>
      <p:ext uri="{BB962C8B-B14F-4D97-AF65-F5344CB8AC3E}">
        <p14:creationId xmlns:p14="http://schemas.microsoft.com/office/powerpoint/2010/main" val="3909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D18B647-13E1-5F73-3323-1E5E0E8F3938}"/>
              </a:ext>
            </a:extLst>
          </p:cNvPr>
          <p:cNvSpPr>
            <a:spLocks noGrp="1"/>
          </p:cNvSpPr>
          <p:nvPr>
            <p:ph type="sldNum" sz="quarter" idx="16"/>
          </p:nvPr>
        </p:nvSpPr>
        <p:spPr/>
        <p:txBody>
          <a:bodyPr/>
          <a:lstStyle/>
          <a:p>
            <a:fld id="{DB97557C-07F1-4F6F-B2A1-37771CCEF5CA}" type="slidenum">
              <a:rPr lang="de-DE" smtClean="0"/>
              <a:pPr/>
              <a:t>1</a:t>
            </a:fld>
            <a:endParaRPr lang="de-DE" dirty="0"/>
          </a:p>
        </p:txBody>
      </p:sp>
      <p:sp>
        <p:nvSpPr>
          <p:cNvPr id="3" name="Textplatzhalter 2">
            <a:extLst>
              <a:ext uri="{FF2B5EF4-FFF2-40B4-BE49-F238E27FC236}">
                <a16:creationId xmlns:a16="http://schemas.microsoft.com/office/drawing/2014/main" id="{E44A6D94-661A-8A05-7C84-ECDD689DF397}"/>
              </a:ext>
            </a:extLst>
          </p:cNvPr>
          <p:cNvSpPr>
            <a:spLocks noGrp="1"/>
          </p:cNvSpPr>
          <p:nvPr>
            <p:ph type="body" sz="quarter" idx="17"/>
          </p:nvPr>
        </p:nvSpPr>
        <p:spPr>
          <a:xfrm>
            <a:off x="1355863" y="1350658"/>
            <a:ext cx="6675834" cy="3179481"/>
          </a:xfrm>
        </p:spPr>
        <p:txBody>
          <a:bodyPr/>
          <a:lstStyle/>
          <a:p>
            <a:pPr marL="285750" indent="-285750">
              <a:buFont typeface="Arial" panose="020B0604020202020204" pitchFamily="34" charset="0"/>
              <a:buChar char="•"/>
            </a:pPr>
            <a:r>
              <a:rPr lang="de-DE" sz="1400" dirty="0"/>
              <a:t>Der Foliensatz dient nur als Grundlage für eine lokale Ansprache von Unternehmen. Die Folien sollten für den Gebrauch in den Kommunen angepasst werden! </a:t>
            </a:r>
          </a:p>
          <a:p>
            <a:pPr marL="285750" indent="-285750">
              <a:buFont typeface="Arial" panose="020B0604020202020204" pitchFamily="34" charset="0"/>
              <a:buChar char="•"/>
            </a:pPr>
            <a:r>
              <a:rPr lang="de-DE" sz="1400" dirty="0"/>
              <a:t>Es werden wesentliche relevante Themen vorgestellt und auch angetextet – damit wird die Basis gelegt, damit Sie eine vollständige und motivierende Präsentation erstellen können</a:t>
            </a:r>
          </a:p>
          <a:p>
            <a:pPr marL="285750" indent="-285750">
              <a:buFont typeface="Arial" panose="020B0604020202020204" pitchFamily="34" charset="0"/>
              <a:buChar char="•"/>
            </a:pPr>
            <a:r>
              <a:rPr lang="de-DE" sz="1400" dirty="0"/>
              <a:t>Das Bildmaterial ist nur beispielhaft und sollte durch lokale / eigene Bilder ersetzt werden</a:t>
            </a:r>
          </a:p>
          <a:p>
            <a:pPr marL="285750" indent="-285750">
              <a:buFont typeface="Arial" panose="020B0604020202020204" pitchFamily="34" charset="0"/>
              <a:buChar char="•"/>
            </a:pPr>
            <a:r>
              <a:rPr lang="de-DE" sz="1400" dirty="0"/>
              <a:t>Generell gilt: Je mehr Kontext Sie bieten, desto mehr Vertrauen in das Projekt generieren Sie („ah, die haben sich ja wirklich was überlegt, das klingt solide und durchdacht“) . Allerdings sollten Sie die Unternehmen auch nicht mit zu vielen Informationen überfrachten und sich auf Kernaussagen konzentrieren. </a:t>
            </a:r>
          </a:p>
          <a:p>
            <a:pPr marL="285750" indent="-285750">
              <a:buFont typeface="Arial" panose="020B0604020202020204" pitchFamily="34" charset="0"/>
              <a:buChar char="•"/>
            </a:pPr>
            <a:r>
              <a:rPr lang="de-DE" sz="1400" b="1" dirty="0"/>
              <a:t>In den Notizen zu den Folien sind weitere Gedanken und Informationen zur Bearbeitung zu lesen </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dirty="0"/>
          </a:p>
        </p:txBody>
      </p:sp>
      <p:sp>
        <p:nvSpPr>
          <p:cNvPr id="4" name="Titel 3">
            <a:extLst>
              <a:ext uri="{FF2B5EF4-FFF2-40B4-BE49-F238E27FC236}">
                <a16:creationId xmlns:a16="http://schemas.microsoft.com/office/drawing/2014/main" id="{E5847C3D-B318-F306-3CED-FE913AA015FD}"/>
              </a:ext>
            </a:extLst>
          </p:cNvPr>
          <p:cNvSpPr>
            <a:spLocks noGrp="1"/>
          </p:cNvSpPr>
          <p:nvPr>
            <p:ph type="title"/>
          </p:nvPr>
        </p:nvSpPr>
        <p:spPr/>
        <p:txBody>
          <a:bodyPr/>
          <a:lstStyle/>
          <a:p>
            <a:r>
              <a:rPr lang="de-DE" dirty="0" err="1"/>
              <a:t>anleitung</a:t>
            </a:r>
            <a:r>
              <a:rPr lang="de-DE" dirty="0"/>
              <a:t> zu diesem </a:t>
            </a:r>
            <a:r>
              <a:rPr lang="de-DE" dirty="0" err="1"/>
              <a:t>slidedeck</a:t>
            </a:r>
            <a:endParaRPr lang="de-DE" dirty="0"/>
          </a:p>
        </p:txBody>
      </p:sp>
    </p:spTree>
    <p:extLst>
      <p:ext uri="{BB962C8B-B14F-4D97-AF65-F5344CB8AC3E}">
        <p14:creationId xmlns:p14="http://schemas.microsoft.com/office/powerpoint/2010/main" val="200264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A21BDE-F685-569F-A732-83DA870A5D12}"/>
              </a:ext>
            </a:extLst>
          </p:cNvPr>
          <p:cNvSpPr>
            <a:spLocks noGrp="1"/>
          </p:cNvSpPr>
          <p:nvPr>
            <p:ph type="body" sz="quarter" idx="13"/>
          </p:nvPr>
        </p:nvSpPr>
        <p:spPr/>
        <p:txBody>
          <a:bodyPr/>
          <a:lstStyle/>
          <a:p>
            <a:r>
              <a:rPr lang="de-DE" dirty="0"/>
              <a:t>Eine </a:t>
            </a:r>
            <a:r>
              <a:rPr lang="de-DE" b="1" dirty="0"/>
              <a:t>innovative Idee </a:t>
            </a:r>
            <a:r>
              <a:rPr lang="de-DE" dirty="0"/>
              <a:t>für den Klimaschutz in </a:t>
            </a:r>
            <a:r>
              <a:rPr lang="de-DE" dirty="0" err="1"/>
              <a:t>xy</a:t>
            </a:r>
            <a:r>
              <a:rPr lang="de-DE" dirty="0"/>
              <a:t>, zu der alle Menschen in unserer Kommune aktiv beitragen können. </a:t>
            </a:r>
          </a:p>
          <a:p>
            <a:endParaRPr lang="de-DE" dirty="0"/>
          </a:p>
          <a:p>
            <a:r>
              <a:rPr lang="de-DE" dirty="0"/>
              <a:t>Eine </a:t>
            </a:r>
            <a:r>
              <a:rPr lang="de-DE" b="1" dirty="0"/>
              <a:t>Einladung an </a:t>
            </a:r>
            <a:r>
              <a:rPr lang="de-DE" b="1" dirty="0" err="1"/>
              <a:t>xy</a:t>
            </a:r>
            <a:r>
              <a:rPr lang="de-DE" b="1" dirty="0"/>
              <a:t> </a:t>
            </a:r>
            <a:r>
              <a:rPr lang="de-DE" dirty="0"/>
              <a:t>(Name des Unternehmens), sich in </a:t>
            </a:r>
            <a:r>
              <a:rPr lang="de-DE" dirty="0" err="1"/>
              <a:t>xy</a:t>
            </a:r>
            <a:r>
              <a:rPr lang="de-DE" dirty="0"/>
              <a:t> sichtbar für Nachhaltigkeit einzusetzen und zu einer wirkungsvollen Transformation beizutragen. </a:t>
            </a:r>
          </a:p>
          <a:p>
            <a:endParaRPr lang="de-DE" dirty="0"/>
          </a:p>
          <a:p>
            <a:r>
              <a:rPr lang="de-DE" dirty="0"/>
              <a:t>Eine </a:t>
            </a:r>
            <a:r>
              <a:rPr lang="de-DE" b="1" dirty="0"/>
              <a:t>Chance für ganz </a:t>
            </a:r>
            <a:r>
              <a:rPr lang="de-DE" b="1" dirty="0" err="1"/>
              <a:t>xy</a:t>
            </a:r>
            <a:r>
              <a:rPr lang="de-DE" b="1" dirty="0"/>
              <a:t> </a:t>
            </a:r>
            <a:r>
              <a:rPr lang="de-DE" dirty="0"/>
              <a:t>(Name der Kommune), gemeinsam an der Zukunft zu arbeiten. </a:t>
            </a:r>
          </a:p>
        </p:txBody>
      </p:sp>
      <p:sp>
        <p:nvSpPr>
          <p:cNvPr id="3" name="Foliennummernplatzhalter 2">
            <a:extLst>
              <a:ext uri="{FF2B5EF4-FFF2-40B4-BE49-F238E27FC236}">
                <a16:creationId xmlns:a16="http://schemas.microsoft.com/office/drawing/2014/main" id="{1837E80D-242B-24E2-BEE1-7DB2CFB8FFEA}"/>
              </a:ext>
            </a:extLst>
          </p:cNvPr>
          <p:cNvSpPr>
            <a:spLocks noGrp="1"/>
          </p:cNvSpPr>
          <p:nvPr>
            <p:ph type="sldNum" sz="quarter" idx="16"/>
          </p:nvPr>
        </p:nvSpPr>
        <p:spPr/>
        <p:txBody>
          <a:bodyPr/>
          <a:lstStyle/>
          <a:p>
            <a:fld id="{DB97557C-07F1-4F6F-B2A1-37771CCEF5CA}" type="slidenum">
              <a:rPr lang="de-DE" smtClean="0"/>
              <a:pPr/>
              <a:t>2</a:t>
            </a:fld>
            <a:endParaRPr lang="de-DE" dirty="0"/>
          </a:p>
        </p:txBody>
      </p:sp>
      <p:sp>
        <p:nvSpPr>
          <p:cNvPr id="4" name="Titel 3">
            <a:extLst>
              <a:ext uri="{FF2B5EF4-FFF2-40B4-BE49-F238E27FC236}">
                <a16:creationId xmlns:a16="http://schemas.microsoft.com/office/drawing/2014/main" id="{DBDD9CA1-E2E3-6834-7253-2BD7AB9FE50F}"/>
              </a:ext>
            </a:extLst>
          </p:cNvPr>
          <p:cNvSpPr>
            <a:spLocks noGrp="1"/>
          </p:cNvSpPr>
          <p:nvPr>
            <p:ph type="title"/>
          </p:nvPr>
        </p:nvSpPr>
        <p:spPr/>
        <p:txBody>
          <a:bodyPr/>
          <a:lstStyle/>
          <a:p>
            <a:r>
              <a:rPr lang="de-DE" dirty="0"/>
              <a:t>Gestatten: Der Klimafonds</a:t>
            </a:r>
          </a:p>
        </p:txBody>
      </p:sp>
    </p:spTree>
    <p:extLst>
      <p:ext uri="{BB962C8B-B14F-4D97-AF65-F5344CB8AC3E}">
        <p14:creationId xmlns:p14="http://schemas.microsoft.com/office/powerpoint/2010/main" val="351093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3</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911961" y="339502"/>
            <a:ext cx="2939959" cy="1171672"/>
          </a:xfrm>
        </p:spPr>
        <p:txBody>
          <a:bodyPr/>
          <a:lstStyle/>
          <a:p>
            <a:r>
              <a:rPr lang="de-DE" dirty="0"/>
              <a:t>Was ist der </a:t>
            </a:r>
            <a:r>
              <a:rPr lang="de-DE" dirty="0" err="1"/>
              <a:t>klimafonds</a:t>
            </a:r>
            <a:r>
              <a:rPr lang="de-DE" dirty="0"/>
              <a:t> genau? </a:t>
            </a:r>
          </a:p>
        </p:txBody>
      </p:sp>
      <p:pic>
        <p:nvPicPr>
          <p:cNvPr id="7" name="Grafik 6">
            <a:extLst>
              <a:ext uri="{FF2B5EF4-FFF2-40B4-BE49-F238E27FC236}">
                <a16:creationId xmlns:a16="http://schemas.microsoft.com/office/drawing/2014/main" id="{626BEDCC-F002-6457-A181-478167EEE2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7575" y="0"/>
            <a:ext cx="4746425" cy="5143500"/>
          </a:xfrm>
          <a:prstGeom prst="rect">
            <a:avLst/>
          </a:prstGeom>
        </p:spPr>
      </p:pic>
      <p:sp>
        <p:nvSpPr>
          <p:cNvPr id="6" name="Textplatzhalter 16">
            <a:extLst>
              <a:ext uri="{FF2B5EF4-FFF2-40B4-BE49-F238E27FC236}">
                <a16:creationId xmlns:a16="http://schemas.microsoft.com/office/drawing/2014/main" id="{57D57AE3-8757-3667-8CE9-A598A02ECC1F}"/>
              </a:ext>
            </a:extLst>
          </p:cNvPr>
          <p:cNvSpPr txBox="1">
            <a:spLocks/>
          </p:cNvSpPr>
          <p:nvPr/>
        </p:nvSpPr>
        <p:spPr>
          <a:xfrm rot="16200000">
            <a:off x="7585008" y="3595816"/>
            <a:ext cx="2765420" cy="306414"/>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100" dirty="0">
                <a:solidFill>
                  <a:schemeClr val="bg1"/>
                </a:solidFill>
              </a:rPr>
              <a:t>© </a:t>
            </a:r>
            <a:r>
              <a:rPr lang="de-DE" sz="1100" dirty="0" err="1">
                <a:solidFill>
                  <a:schemeClr val="bg1"/>
                </a:solidFill>
              </a:rPr>
              <a:t>Goutham</a:t>
            </a:r>
            <a:r>
              <a:rPr lang="de-DE" sz="1100" dirty="0">
                <a:solidFill>
                  <a:schemeClr val="bg1"/>
                </a:solidFill>
              </a:rPr>
              <a:t> Krishna – unsplash.com</a:t>
            </a:r>
          </a:p>
        </p:txBody>
      </p:sp>
    </p:spTree>
    <p:extLst>
      <p:ext uri="{BB962C8B-B14F-4D97-AF65-F5344CB8AC3E}">
        <p14:creationId xmlns:p14="http://schemas.microsoft.com/office/powerpoint/2010/main" val="77463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4</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4939814"/>
          </a:xfrm>
          <a:prstGeom prst="rect">
            <a:avLst/>
          </a:prstGeom>
          <a:noFill/>
        </p:spPr>
        <p:txBody>
          <a:bodyPr wrap="square" rtlCol="0">
            <a:spAutoFit/>
          </a:bodyPr>
          <a:lstStyle/>
          <a:p>
            <a:r>
              <a:rPr lang="de-DE" sz="1200" dirty="0"/>
              <a:t>Der Klimafonds ist ein </a:t>
            </a:r>
            <a:r>
              <a:rPr lang="de-DE" sz="1200" b="1" dirty="0"/>
              <a:t>Förderinstrument</a:t>
            </a:r>
            <a:r>
              <a:rPr lang="de-DE" sz="1200" dirty="0"/>
              <a:t>, das Kommunen aufsetzen, um neue finanzielle Mittel für die Umsetzung von Klimaprojekten vor Ort zu erschließen und bereitzustellen. </a:t>
            </a:r>
          </a:p>
          <a:p>
            <a:endParaRPr lang="de-DE" sz="1200" dirty="0"/>
          </a:p>
          <a:p>
            <a:r>
              <a:rPr lang="de-DE" sz="1200" b="1" dirty="0"/>
              <a:t>Finanzierung des Klimafonds: </a:t>
            </a:r>
            <a:r>
              <a:rPr lang="de-DE" sz="1200" dirty="0"/>
              <a:t>Der Klimafonds wird zum einen durch kommunale Mittel finanziert, aber auch durch Spenden von Unternehmen, Privatpersonen, Stiftungen oder sonstigen Organisationen. </a:t>
            </a:r>
          </a:p>
          <a:p>
            <a:endParaRPr lang="de-DE" sz="1200" dirty="0"/>
          </a:p>
          <a:p>
            <a:r>
              <a:rPr lang="de-DE" sz="1200" b="1" dirty="0"/>
              <a:t>Projekte des Klimafonds: </a:t>
            </a:r>
            <a:r>
              <a:rPr lang="de-DE" sz="1200" dirty="0"/>
              <a:t>Mit dem Klimafonds werden Projekte gefördert, die dem Klimaschutz zugute kommen. Die Projekte finden in </a:t>
            </a:r>
            <a:r>
              <a:rPr lang="de-DE" sz="1200" dirty="0" err="1"/>
              <a:t>xy</a:t>
            </a:r>
            <a:r>
              <a:rPr lang="de-DE" sz="1200" dirty="0"/>
              <a:t> (lokale Kommune) statt, sind gemeinnützig und werden von lokalen Organisationen und Privatpersonen umgesetzt. </a:t>
            </a:r>
          </a:p>
          <a:p>
            <a:endParaRPr lang="de-DE" sz="1200" dirty="0"/>
          </a:p>
          <a:p>
            <a:r>
              <a:rPr lang="de-DE" sz="1200" b="1" dirty="0"/>
              <a:t>Wer profitiert vom Klimafonds? </a:t>
            </a:r>
            <a:r>
              <a:rPr lang="de-DE" sz="1200" dirty="0"/>
              <a:t>Zuerst die Projektträger*innen, die unkompliziert Mittel für ihre Projekte beantragen können. Aber auch die Spender*innen, die gemeinsam beweisen, dass Engagement sich lohnt und erlebbaren Klimaschutz fördern. Und nicht zuletzt das Klima selbst. </a:t>
            </a:r>
          </a:p>
          <a:p>
            <a:pPr marL="285750" indent="-285750">
              <a:buFontTx/>
              <a:buChar char="-"/>
            </a:pPr>
            <a:endParaRPr lang="de-DE" dirty="0"/>
          </a:p>
          <a:p>
            <a:endParaRPr lang="de-DE" dirty="0"/>
          </a:p>
          <a:p>
            <a:endParaRPr lang="de-DE" dirty="0"/>
          </a:p>
        </p:txBody>
      </p:sp>
      <p:pic>
        <p:nvPicPr>
          <p:cNvPr id="6" name="Grafik 5" descr="Ein Bild, das Baum, draußen, Nadelbaum, Pflanze enthält.&#10;&#10;Automatisch generierte Beschreibung">
            <a:extLst>
              <a:ext uri="{FF2B5EF4-FFF2-40B4-BE49-F238E27FC236}">
                <a16:creationId xmlns:a16="http://schemas.microsoft.com/office/drawing/2014/main" id="{C59B3BA4-DC42-BAD6-2492-4BF2578456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538"/>
            <a:ext cx="4572000" cy="5143500"/>
          </a:xfrm>
          <a:prstGeom prst="rect">
            <a:avLst/>
          </a:prstGeom>
        </p:spPr>
      </p:pic>
      <p:sp>
        <p:nvSpPr>
          <p:cNvPr id="2" name="Textfeld 1">
            <a:extLst>
              <a:ext uri="{FF2B5EF4-FFF2-40B4-BE49-F238E27FC236}">
                <a16:creationId xmlns:a16="http://schemas.microsoft.com/office/drawing/2014/main" id="{5AB3C718-FBE3-939C-ED85-E27E38B9A1D9}"/>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Mike </a:t>
            </a:r>
            <a:r>
              <a:rPr lang="de-DE" sz="1100" dirty="0" err="1">
                <a:solidFill>
                  <a:schemeClr val="bg1"/>
                </a:solidFill>
              </a:rPr>
              <a:t>Petrucci</a:t>
            </a:r>
            <a:r>
              <a:rPr lang="de-DE" sz="1100" dirty="0">
                <a:solidFill>
                  <a:schemeClr val="bg1"/>
                </a:solidFill>
              </a:rPr>
              <a:t> – unsplash.com</a:t>
            </a:r>
          </a:p>
        </p:txBody>
      </p:sp>
    </p:spTree>
    <p:extLst>
      <p:ext uri="{BB962C8B-B14F-4D97-AF65-F5344CB8AC3E}">
        <p14:creationId xmlns:p14="http://schemas.microsoft.com/office/powerpoint/2010/main" val="2149540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5</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909310"/>
          </a:xfrm>
          <a:prstGeom prst="rect">
            <a:avLst/>
          </a:prstGeom>
          <a:noFill/>
        </p:spPr>
        <p:txBody>
          <a:bodyPr wrap="square" rtlCol="0">
            <a:spAutoFit/>
          </a:bodyPr>
          <a:lstStyle/>
          <a:p>
            <a:r>
              <a:rPr lang="de-DE" dirty="0"/>
              <a:t>Der Klimafonds ist …</a:t>
            </a:r>
          </a:p>
          <a:p>
            <a:endParaRPr lang="de-DE" dirty="0"/>
          </a:p>
          <a:p>
            <a:pPr marL="285750" indent="-285750">
              <a:buFont typeface="Wingdings" panose="05000000000000000000" pitchFamily="2" charset="2"/>
              <a:buChar char="ü"/>
            </a:pPr>
            <a:r>
              <a:rPr lang="de-DE" dirty="0"/>
              <a:t>Der derzeit wohl innovativste Ansatz für kommunalen Klimaschutz in Deutschland</a:t>
            </a:r>
          </a:p>
          <a:p>
            <a:endParaRPr lang="de-DE" dirty="0"/>
          </a:p>
          <a:p>
            <a:pPr marL="285750" indent="-285750">
              <a:buFont typeface="Wingdings" panose="05000000000000000000" pitchFamily="2" charset="2"/>
              <a:buChar char="ü"/>
            </a:pPr>
            <a:r>
              <a:rPr lang="de-DE" dirty="0"/>
              <a:t>ein Instrument, dass verschiedene Akteur*innen in unserer Kommune verbindet</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die Möglichkeit, Klimaschutz sichtbar, erlebbar und konkret zu machen</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Für lokale Klimaschutzakteur*innen die Möglichkeit, ihre Klimaschutzideen Wirklichkeit werden zu lassen</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Für Spender*innen das perfekte Instrument, um das eigene Klimaschutzengagement vor Ort sichtbar zu machen</a:t>
            </a:r>
          </a:p>
          <a:p>
            <a:pPr marL="285750" indent="-285750">
              <a:buFont typeface="Wingdings" panose="05000000000000000000" pitchFamily="2" charset="2"/>
              <a:buChar char="ü"/>
            </a:pPr>
            <a:endParaRPr lang="de-DE" dirty="0"/>
          </a:p>
          <a:p>
            <a:pPr marL="285750" indent="-285750">
              <a:buFont typeface="Wingdings" panose="05000000000000000000" pitchFamily="2" charset="2"/>
              <a:buChar char="ü"/>
            </a:pPr>
            <a:r>
              <a:rPr lang="de-DE" dirty="0"/>
              <a:t>Ein Instrument das zeigt, dass konkreter lokaler Klimaschutz funktioniert – und Kooperation sich lohnt! </a:t>
            </a:r>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pic>
        <p:nvPicPr>
          <p:cNvPr id="12" name="Grafik 11" descr="Ein Bild, das Text enthält.&#10;&#10;Automatisch generierte Beschreibung">
            <a:extLst>
              <a:ext uri="{FF2B5EF4-FFF2-40B4-BE49-F238E27FC236}">
                <a16:creationId xmlns:a16="http://schemas.microsoft.com/office/drawing/2014/main" id="{9C8A35E0-7054-70DE-C30B-864ABB907D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171" y="0"/>
            <a:ext cx="4595171" cy="5143500"/>
          </a:xfrm>
          <a:prstGeom prst="rect">
            <a:avLst/>
          </a:prstGeom>
        </p:spPr>
      </p:pic>
      <p:sp>
        <p:nvSpPr>
          <p:cNvPr id="2" name="Textfeld 1">
            <a:extLst>
              <a:ext uri="{FF2B5EF4-FFF2-40B4-BE49-F238E27FC236}">
                <a16:creationId xmlns:a16="http://schemas.microsoft.com/office/drawing/2014/main" id="{C5C504CE-3421-1711-11FB-7C429D69D77A}"/>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Casey Horner – unsplash.com</a:t>
            </a:r>
          </a:p>
        </p:txBody>
      </p:sp>
    </p:spTree>
    <p:extLst>
      <p:ext uri="{BB962C8B-B14F-4D97-AF65-F5344CB8AC3E}">
        <p14:creationId xmlns:p14="http://schemas.microsoft.com/office/powerpoint/2010/main" val="223871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6</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827584" y="941118"/>
            <a:ext cx="2939959" cy="1171672"/>
          </a:xfrm>
        </p:spPr>
        <p:txBody>
          <a:bodyPr/>
          <a:lstStyle/>
          <a:p>
            <a:r>
              <a:rPr lang="de-DE" dirty="0"/>
              <a:t>Warum brauchen wir einen </a:t>
            </a:r>
            <a:r>
              <a:rPr lang="de-DE" dirty="0" err="1"/>
              <a:t>klimafonds</a:t>
            </a:r>
            <a:r>
              <a:rPr lang="de-DE" dirty="0"/>
              <a:t> in </a:t>
            </a:r>
            <a:r>
              <a:rPr lang="de-DE" dirty="0" err="1"/>
              <a:t>xy</a:t>
            </a:r>
            <a:r>
              <a:rPr lang="de-DE" dirty="0"/>
              <a:t>?</a:t>
            </a:r>
          </a:p>
        </p:txBody>
      </p:sp>
      <p:pic>
        <p:nvPicPr>
          <p:cNvPr id="6" name="Grafik 5" descr="Ein Bild, das Gras, Feld, draußen, Pflanze enthält.&#10;&#10;Automatisch generierte Beschreibung">
            <a:extLst>
              <a:ext uri="{FF2B5EF4-FFF2-40B4-BE49-F238E27FC236}">
                <a16:creationId xmlns:a16="http://schemas.microsoft.com/office/drawing/2014/main" id="{792E3667-7C31-9800-D8AE-42802E011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3"/>
          <a:stretch/>
        </p:blipFill>
        <p:spPr>
          <a:xfrm>
            <a:off x="3059832" y="3072"/>
            <a:ext cx="6480721" cy="5140428"/>
          </a:xfrm>
          <a:prstGeom prst="rect">
            <a:avLst/>
          </a:prstGeom>
        </p:spPr>
      </p:pic>
      <p:sp>
        <p:nvSpPr>
          <p:cNvPr id="5" name="Textfeld 4">
            <a:extLst>
              <a:ext uri="{FF2B5EF4-FFF2-40B4-BE49-F238E27FC236}">
                <a16:creationId xmlns:a16="http://schemas.microsoft.com/office/drawing/2014/main" id="{3C3249E8-C143-368C-F90A-B8E27A358702}"/>
              </a:ext>
            </a:extLst>
          </p:cNvPr>
          <p:cNvSpPr txBox="1"/>
          <p:nvPr/>
        </p:nvSpPr>
        <p:spPr>
          <a:xfrm rot="16200000">
            <a:off x="7087598" y="2708021"/>
            <a:ext cx="4572000" cy="261610"/>
          </a:xfrm>
          <a:prstGeom prst="rect">
            <a:avLst/>
          </a:prstGeom>
          <a:noFill/>
        </p:spPr>
        <p:txBody>
          <a:bodyPr wrap="square">
            <a:spAutoFit/>
          </a:bodyPr>
          <a:lstStyle/>
          <a:p>
            <a:r>
              <a:rPr lang="de-DE" sz="1100" dirty="0">
                <a:solidFill>
                  <a:schemeClr val="bg1"/>
                </a:solidFill>
              </a:rPr>
              <a:t>© Silvestri Matteo – unsplash.com</a:t>
            </a:r>
          </a:p>
        </p:txBody>
      </p:sp>
    </p:spTree>
    <p:extLst>
      <p:ext uri="{BB962C8B-B14F-4D97-AF65-F5344CB8AC3E}">
        <p14:creationId xmlns:p14="http://schemas.microsoft.com/office/powerpoint/2010/main" val="22143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7</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286062"/>
          </a:xfrm>
          <a:prstGeom prst="rect">
            <a:avLst/>
          </a:prstGeom>
          <a:noFill/>
        </p:spPr>
        <p:txBody>
          <a:bodyPr wrap="square" rtlCol="0">
            <a:spAutoFit/>
          </a:bodyPr>
          <a:lstStyle/>
          <a:p>
            <a:r>
              <a:rPr lang="de-DE" dirty="0" err="1"/>
              <a:t>Xy</a:t>
            </a:r>
            <a:r>
              <a:rPr lang="de-DE" dirty="0"/>
              <a:t> (Name Kommune) hat in den vergangenen Jahren bereits vieles zum Klimaschutz umgesetzt.</a:t>
            </a:r>
          </a:p>
          <a:p>
            <a:endParaRPr lang="de-DE" dirty="0"/>
          </a:p>
          <a:p>
            <a:r>
              <a:rPr lang="de-DE" dirty="0"/>
              <a:t>Beispielhaft seien hier genannt: </a:t>
            </a:r>
          </a:p>
          <a:p>
            <a:r>
              <a:rPr lang="de-DE" dirty="0" err="1"/>
              <a:t>Xx</a:t>
            </a:r>
            <a:endParaRPr lang="de-DE" dirty="0"/>
          </a:p>
          <a:p>
            <a:r>
              <a:rPr lang="de-DE" dirty="0" err="1"/>
              <a:t>Xx</a:t>
            </a:r>
            <a:endParaRPr lang="de-DE" dirty="0"/>
          </a:p>
          <a:p>
            <a:r>
              <a:rPr lang="de-DE" dirty="0" err="1"/>
              <a:t>Xx</a:t>
            </a:r>
            <a:r>
              <a:rPr lang="de-DE" dirty="0"/>
              <a:t>  </a:t>
            </a:r>
          </a:p>
          <a:p>
            <a:endParaRPr lang="de-DE" dirty="0"/>
          </a:p>
          <a:p>
            <a:r>
              <a:rPr lang="de-DE" dirty="0"/>
              <a:t>Mit dem Klimafonds ergänzen wir unser bisheriges Engagement und erweitern dieses. Der Klimafonds hat zum Ziel, durch Kooperation zusätzliche Projekte zu initiieren, die es sonst nicht geben würde. </a:t>
            </a:r>
          </a:p>
          <a:p>
            <a:endParaRPr lang="de-DE" dirty="0"/>
          </a:p>
          <a:p>
            <a:r>
              <a:rPr lang="de-DE" dirty="0"/>
              <a:t>Wir sind der festen Überzeugung: Klimaschutz geht uns alle an. Gemeinsam heben wir den Klimaschutz auf eine neue Ebene - dafür steht der Klimafonds.   </a:t>
            </a:r>
          </a:p>
          <a:p>
            <a:endParaRPr lang="de-DE" dirty="0"/>
          </a:p>
          <a:p>
            <a:pPr marL="285750" indent="-285750">
              <a:buFont typeface="Wingdings" panose="05000000000000000000" pitchFamily="2" charset="2"/>
              <a:buChar char="ü"/>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p:txBody>
      </p:sp>
      <p:pic>
        <p:nvPicPr>
          <p:cNvPr id="10" name="Grafik 9" descr="Ein Bild, das Gras, draußen, Pflanze, orange enthält.&#10;&#10;Automatisch generierte Beschreibung">
            <a:extLst>
              <a:ext uri="{FF2B5EF4-FFF2-40B4-BE49-F238E27FC236}">
                <a16:creationId xmlns:a16="http://schemas.microsoft.com/office/drawing/2014/main" id="{C70064E5-79BC-9E6D-FD64-ED47ABCE42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4561758" cy="5143500"/>
          </a:xfrm>
          <a:prstGeom prst="rect">
            <a:avLst/>
          </a:prstGeom>
        </p:spPr>
      </p:pic>
      <p:sp>
        <p:nvSpPr>
          <p:cNvPr id="2" name="Textfeld 1">
            <a:extLst>
              <a:ext uri="{FF2B5EF4-FFF2-40B4-BE49-F238E27FC236}">
                <a16:creationId xmlns:a16="http://schemas.microsoft.com/office/drawing/2014/main" id="{07B5B085-4F5C-80B1-BFCE-B9489A8C49F4}"/>
              </a:ext>
            </a:extLst>
          </p:cNvPr>
          <p:cNvSpPr txBox="1"/>
          <p:nvPr/>
        </p:nvSpPr>
        <p:spPr>
          <a:xfrm rot="16200000">
            <a:off x="2092010" y="2638713"/>
            <a:ext cx="4572000" cy="261610"/>
          </a:xfrm>
          <a:prstGeom prst="rect">
            <a:avLst/>
          </a:prstGeom>
          <a:noFill/>
        </p:spPr>
        <p:txBody>
          <a:bodyPr wrap="square">
            <a:spAutoFit/>
          </a:bodyPr>
          <a:lstStyle/>
          <a:p>
            <a:r>
              <a:rPr lang="de-DE" sz="1100" dirty="0"/>
              <a:t>© Henry Be – unsplash.com</a:t>
            </a:r>
          </a:p>
        </p:txBody>
      </p:sp>
    </p:spTree>
    <p:extLst>
      <p:ext uri="{BB962C8B-B14F-4D97-AF65-F5344CB8AC3E}">
        <p14:creationId xmlns:p14="http://schemas.microsoft.com/office/powerpoint/2010/main" val="35493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8</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15095" y="941118"/>
            <a:ext cx="4056903" cy="1171672"/>
          </a:xfrm>
        </p:spPr>
        <p:txBody>
          <a:bodyPr/>
          <a:lstStyle/>
          <a:p>
            <a:r>
              <a:rPr lang="de-DE" dirty="0"/>
              <a:t>So profitieren sie vom </a:t>
            </a:r>
            <a:r>
              <a:rPr lang="de-DE" dirty="0" err="1"/>
              <a:t>klimafonds</a:t>
            </a:r>
            <a:r>
              <a:rPr lang="de-DE" dirty="0"/>
              <a:t> – sechs </a:t>
            </a:r>
            <a:r>
              <a:rPr lang="de-DE" dirty="0" err="1"/>
              <a:t>vorteile</a:t>
            </a:r>
            <a:endParaRPr lang="de-DE" dirty="0"/>
          </a:p>
        </p:txBody>
      </p:sp>
      <p:pic>
        <p:nvPicPr>
          <p:cNvPr id="6" name="Grafik 5" descr="Ein Bild, das Baum, draußen, Pflanze, Grün enthält.&#10;&#10;Automatisch generierte Beschreibung">
            <a:extLst>
              <a:ext uri="{FF2B5EF4-FFF2-40B4-BE49-F238E27FC236}">
                <a16:creationId xmlns:a16="http://schemas.microsoft.com/office/drawing/2014/main" id="{C8A15403-1921-FF09-12F0-250C4BD2E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9" y="0"/>
            <a:ext cx="4587223" cy="5143500"/>
          </a:xfrm>
          <a:prstGeom prst="rect">
            <a:avLst/>
          </a:prstGeom>
        </p:spPr>
      </p:pic>
      <p:sp>
        <p:nvSpPr>
          <p:cNvPr id="5" name="Textfeld 4">
            <a:extLst>
              <a:ext uri="{FF2B5EF4-FFF2-40B4-BE49-F238E27FC236}">
                <a16:creationId xmlns:a16="http://schemas.microsoft.com/office/drawing/2014/main" id="{2703F5E4-2141-77E6-9D6A-82422EDB32F8}"/>
              </a:ext>
            </a:extLst>
          </p:cNvPr>
          <p:cNvSpPr txBox="1"/>
          <p:nvPr/>
        </p:nvSpPr>
        <p:spPr>
          <a:xfrm rot="16200000">
            <a:off x="6704120" y="2726695"/>
            <a:ext cx="4572000" cy="261610"/>
          </a:xfrm>
          <a:prstGeom prst="rect">
            <a:avLst/>
          </a:prstGeom>
          <a:noFill/>
        </p:spPr>
        <p:txBody>
          <a:bodyPr wrap="square">
            <a:spAutoFit/>
          </a:bodyPr>
          <a:lstStyle/>
          <a:p>
            <a:r>
              <a:rPr lang="de-DE" sz="1100" dirty="0">
                <a:solidFill>
                  <a:schemeClr val="bg1"/>
                </a:solidFill>
              </a:rPr>
              <a:t>© Spencer Watson – unsplash.com</a:t>
            </a:r>
          </a:p>
        </p:txBody>
      </p:sp>
    </p:spTree>
    <p:extLst>
      <p:ext uri="{BB962C8B-B14F-4D97-AF65-F5344CB8AC3E}">
        <p14:creationId xmlns:p14="http://schemas.microsoft.com/office/powerpoint/2010/main" val="379282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delphi Standard 1 - One Headline ">
  <a:themeElements>
    <a:clrScheme name="adelphi 2022">
      <a:dk1>
        <a:srgbClr val="303030"/>
      </a:dk1>
      <a:lt1>
        <a:srgbClr val="FFFFFF"/>
      </a:lt1>
      <a:dk2>
        <a:srgbClr val="636363"/>
      </a:dk2>
      <a:lt2>
        <a:srgbClr val="F2F2F2"/>
      </a:lt2>
      <a:accent1>
        <a:srgbClr val="3E6685"/>
      </a:accent1>
      <a:accent2>
        <a:srgbClr val="467599"/>
      </a:accent2>
      <a:accent3>
        <a:srgbClr val="DAE3EB"/>
      </a:accent3>
      <a:accent4>
        <a:srgbClr val="E81A33"/>
      </a:accent4>
      <a:accent5>
        <a:srgbClr val="9B0014"/>
      </a:accent5>
      <a:accent6>
        <a:srgbClr val="6F0210"/>
      </a:accent6>
      <a:hlink>
        <a:srgbClr val="0070C0"/>
      </a:hlink>
      <a:folHlink>
        <a:srgbClr val="979797"/>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90000"/>
            <a:alpha val="61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äsentationsvorlage_2022" id="{61567A04-5520-44EC-8B99-20046EA6662E}" vid="{2046A819-82F6-401A-A131-3A6DA2C533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Präsentationsvorlage_2022</Template>
  <TotalTime>0</TotalTime>
  <Words>1434</Words>
  <Application>Microsoft Office PowerPoint</Application>
  <PresentationFormat>Bildschirmpräsentation (16:9)</PresentationFormat>
  <Paragraphs>272</Paragraphs>
  <Slides>19</Slides>
  <Notes>16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19</vt:i4>
      </vt:variant>
    </vt:vector>
  </HeadingPairs>
  <TitlesOfParts>
    <vt:vector size="27" baseType="lpstr">
      <vt:lpstr>Arial</vt:lpstr>
      <vt:lpstr>Arial</vt:lpstr>
      <vt:lpstr>Arial Black</vt:lpstr>
      <vt:lpstr>Calibri</vt:lpstr>
      <vt:lpstr>Merriweather Sans Light</vt:lpstr>
      <vt:lpstr>Symbol</vt:lpstr>
      <vt:lpstr>Wingdings</vt:lpstr>
      <vt:lpstr>adelphi Standard 1 - One Headline </vt:lpstr>
      <vt:lpstr>Input slidedeck Unternehmen zur vorstellung des lokalen klimafonds</vt:lpstr>
      <vt:lpstr>anleitung zu diesem slidedeck</vt:lpstr>
      <vt:lpstr>Gestatten: Der Klimafonds</vt:lpstr>
      <vt:lpstr>Was ist der klimafonds genau? </vt:lpstr>
      <vt:lpstr>PowerPoint-Präsentation</vt:lpstr>
      <vt:lpstr>PowerPoint-Präsentation</vt:lpstr>
      <vt:lpstr>Warum brauchen wir einen klimafonds in xy?</vt:lpstr>
      <vt:lpstr>PowerPoint-Präsentation</vt:lpstr>
      <vt:lpstr>So profitieren sie vom klimafonds – sechs vorteile</vt:lpstr>
      <vt:lpstr>PowerPoint-Präsentation</vt:lpstr>
      <vt:lpstr>Wer ist am klimafonds beteiligt? </vt:lpstr>
      <vt:lpstr>PowerPoint-Präsentation</vt:lpstr>
      <vt:lpstr>PowerPoint-Präsentation</vt:lpstr>
      <vt:lpstr>Wie funktioniert die projektauswahl? </vt:lpstr>
      <vt:lpstr>PowerPoint-Präsentation</vt:lpstr>
      <vt:lpstr>Wie sehen die nächsten schritte aus? </vt:lpstr>
      <vt:lpstr>PowerPoint-Präsentation</vt:lpstr>
      <vt:lpstr>Annex: Sichtbarkeit für ihr unternehmen</vt:lpstr>
      <vt:lpstr>Sie wollen sich beim klimafonds engagieren?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notes</dc:title>
  <dc:creator>Lisa Keusen - adelphi</dc:creator>
  <cp:lastModifiedBy>Julius Rühl - adelphi</cp:lastModifiedBy>
  <cp:revision>82</cp:revision>
  <dcterms:created xsi:type="dcterms:W3CDTF">2022-08-22T18:25:38Z</dcterms:created>
  <dcterms:modified xsi:type="dcterms:W3CDTF">2023-05-17T13:59:24Z</dcterms:modified>
</cp:coreProperties>
</file>