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92" r:id="rId1"/>
  </p:sldMasterIdLst>
  <p:notesMasterIdLst>
    <p:notesMasterId r:id="rId20"/>
  </p:notesMasterIdLst>
  <p:handoutMasterIdLst>
    <p:handoutMasterId r:id="rId21"/>
  </p:handoutMasterIdLst>
  <p:sldIdLst>
    <p:sldId id="432" r:id="rId2"/>
    <p:sldId id="447" r:id="rId3"/>
    <p:sldId id="437" r:id="rId4"/>
    <p:sldId id="438" r:id="rId5"/>
    <p:sldId id="460" r:id="rId6"/>
    <p:sldId id="449" r:id="rId7"/>
    <p:sldId id="450" r:id="rId8"/>
    <p:sldId id="462" r:id="rId9"/>
    <p:sldId id="454" r:id="rId10"/>
    <p:sldId id="456" r:id="rId11"/>
    <p:sldId id="451" r:id="rId12"/>
    <p:sldId id="452" r:id="rId13"/>
    <p:sldId id="453" r:id="rId14"/>
    <p:sldId id="461" r:id="rId15"/>
    <p:sldId id="455" r:id="rId16"/>
    <p:sldId id="457" r:id="rId17"/>
    <p:sldId id="458" r:id="rId18"/>
    <p:sldId id="463" r:id="rId19"/>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5B29475-1B47-4B8F-B632-89ED2CE83829}">
          <p14:sldIdLst>
            <p14:sldId id="432"/>
            <p14:sldId id="447"/>
          </p14:sldIdLst>
        </p14:section>
        <p14:section name="Main Slides" id="{73D6DC2B-E5EC-490D-A444-4F830218CF2F}">
          <p14:sldIdLst>
            <p14:sldId id="437"/>
            <p14:sldId id="438"/>
            <p14:sldId id="460"/>
            <p14:sldId id="449"/>
            <p14:sldId id="450"/>
            <p14:sldId id="462"/>
            <p14:sldId id="454"/>
            <p14:sldId id="456"/>
            <p14:sldId id="451"/>
            <p14:sldId id="452"/>
            <p14:sldId id="453"/>
            <p14:sldId id="461"/>
            <p14:sldId id="455"/>
            <p14:sldId id="457"/>
            <p14:sldId id="458"/>
          </p14:sldIdLst>
        </p14:section>
        <p14:section name="Closing Slides" id="{6C1E065C-BBA6-4429-9A97-3D4C7D62645D}">
          <p14:sldIdLst>
            <p14:sldId id="463"/>
          </p14:sldIdLst>
        </p14:section>
      </p14:sectionLst>
    </p:ext>
    <p:ext uri="{EFAFB233-063F-42B5-8137-9DF3F51BA10A}">
      <p15:sldGuideLst xmlns:p15="http://schemas.microsoft.com/office/powerpoint/2012/main">
        <p15:guide id="1" orient="horz" pos="225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F78544-CA40-7254-8FA5-11CC8AB65D1F}" name="Falko Mueller" initials="FM" userId="S::falko.mueller@sustainable.de::eb266a63-1660-47c1-bef4-e85067d250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ncent Ebken - adelphi" initials="VE-a" lastIdx="1" clrIdx="0">
    <p:extLst>
      <p:ext uri="{19B8F6BF-5375-455C-9EA6-DF929625EA0E}">
        <p15:presenceInfo xmlns:p15="http://schemas.microsoft.com/office/powerpoint/2012/main" userId="S-1-5-21-1761227572-3249661292-4128413540-5191" providerId="AD"/>
      </p:ext>
    </p:extLst>
  </p:cmAuthor>
  <p:cmAuthor id="2" name="Lisa Keusen - adelphi" initials="LK-a" lastIdx="17" clrIdx="1">
    <p:extLst>
      <p:ext uri="{19B8F6BF-5375-455C-9EA6-DF929625EA0E}">
        <p15:presenceInfo xmlns:p15="http://schemas.microsoft.com/office/powerpoint/2012/main" userId="S-1-5-21-1761227572-3249661292-4128413540-3296" providerId="AD"/>
      </p:ext>
    </p:extLst>
  </p:cmAuthor>
  <p:cmAuthor id="3" name="Falko Mueller" initials="FM" lastIdx="3" clrIdx="2">
    <p:extLst>
      <p:ext uri="{19B8F6BF-5375-455C-9EA6-DF929625EA0E}">
        <p15:presenceInfo xmlns:p15="http://schemas.microsoft.com/office/powerpoint/2012/main" userId="S::falko.mueller@sustainable.de::eb266a63-1660-47c1-bef4-e85067d250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F1"/>
    <a:srgbClr val="3E6685"/>
    <a:srgbClr val="818386"/>
    <a:srgbClr val="6F0210"/>
    <a:srgbClr val="467599"/>
    <a:srgbClr val="D8DADC"/>
    <a:srgbClr val="C1C6CA"/>
    <a:srgbClr val="505050"/>
    <a:srgbClr val="9B0014"/>
    <a:srgbClr val="D7E0E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166" autoAdjust="0"/>
  </p:normalViewPr>
  <p:slideViewPr>
    <p:cSldViewPr>
      <p:cViewPr varScale="1">
        <p:scale>
          <a:sx n="57" d="100"/>
          <a:sy n="57" d="100"/>
        </p:scale>
        <p:origin x="1452" y="54"/>
      </p:cViewPr>
      <p:guideLst>
        <p:guide orient="horz" pos="2255"/>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879D3-0704-468B-9236-6795F2138DA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DE"/>
        </a:p>
      </dgm:t>
    </dgm:pt>
    <dgm:pt modelId="{A1A80514-A392-4058-A6D8-5C6EA935A8B8}">
      <dgm:prSet phldrT="[Text]" phldr="1"/>
      <dgm:spPr/>
      <dgm:t>
        <a:bodyPr/>
        <a:lstStyle/>
        <a:p>
          <a:endParaRPr lang="de-DE"/>
        </a:p>
      </dgm:t>
    </dgm:pt>
    <dgm:pt modelId="{37B6E1EB-7BCD-4ECB-BC9F-93A03A12E565}" type="parTrans" cxnId="{0C96C82F-7028-4E14-A5D8-9895E44C39AE}">
      <dgm:prSet/>
      <dgm:spPr/>
      <dgm:t>
        <a:bodyPr/>
        <a:lstStyle/>
        <a:p>
          <a:endParaRPr lang="de-DE"/>
        </a:p>
      </dgm:t>
    </dgm:pt>
    <dgm:pt modelId="{47B7DF75-9D16-47C7-A66A-166885470B55}" type="sibTrans" cxnId="{0C96C82F-7028-4E14-A5D8-9895E44C39AE}">
      <dgm:prSet/>
      <dgm:spPr/>
      <dgm:t>
        <a:bodyPr/>
        <a:lstStyle/>
        <a:p>
          <a:endParaRPr lang="de-DE"/>
        </a:p>
      </dgm:t>
    </dgm:pt>
    <dgm:pt modelId="{90191962-7441-45C6-9A8D-562E29155D36}">
      <dgm:prSet phldrT="[Text]"/>
      <dgm:spPr/>
      <dgm:t>
        <a:bodyPr/>
        <a:lstStyle/>
        <a:p>
          <a:r>
            <a:rPr lang="de-DE" dirty="0"/>
            <a:t>Förderung</a:t>
          </a:r>
        </a:p>
      </dgm:t>
    </dgm:pt>
    <dgm:pt modelId="{961D37F9-0BD2-49F7-A0B3-D8B30400A9E4}" type="parTrans" cxnId="{74A0FF26-3C0E-47FE-987A-75ADFB2B39C9}">
      <dgm:prSet/>
      <dgm:spPr/>
      <dgm:t>
        <a:bodyPr/>
        <a:lstStyle/>
        <a:p>
          <a:endParaRPr lang="de-DE"/>
        </a:p>
      </dgm:t>
    </dgm:pt>
    <dgm:pt modelId="{827C85B0-10C4-456F-A274-A3FB07F30D43}" type="sibTrans" cxnId="{74A0FF26-3C0E-47FE-987A-75ADFB2B39C9}">
      <dgm:prSet/>
      <dgm:spPr/>
      <dgm:t>
        <a:bodyPr/>
        <a:lstStyle/>
        <a:p>
          <a:endParaRPr lang="de-DE"/>
        </a:p>
      </dgm:t>
    </dgm:pt>
    <dgm:pt modelId="{E00607E8-5468-4AD1-9604-0F51A46860BF}">
      <dgm:prSet phldrT="[Text]"/>
      <dgm:spPr/>
      <dgm:t>
        <a:bodyPr/>
        <a:lstStyle/>
        <a:p>
          <a:r>
            <a:rPr lang="de-DE" dirty="0"/>
            <a:t>Investitionen</a:t>
          </a:r>
        </a:p>
      </dgm:t>
    </dgm:pt>
    <dgm:pt modelId="{1846245F-41CA-433B-B2D8-E802C410B09A}" type="parTrans" cxnId="{94371B08-3CB7-45B3-A432-558CB8F22C39}">
      <dgm:prSet/>
      <dgm:spPr/>
      <dgm:t>
        <a:bodyPr/>
        <a:lstStyle/>
        <a:p>
          <a:endParaRPr lang="de-DE"/>
        </a:p>
      </dgm:t>
    </dgm:pt>
    <dgm:pt modelId="{C7425C0A-ED5E-4710-AC19-45028EA9B792}" type="sibTrans" cxnId="{94371B08-3CB7-45B3-A432-558CB8F22C39}">
      <dgm:prSet/>
      <dgm:spPr/>
      <dgm:t>
        <a:bodyPr/>
        <a:lstStyle/>
        <a:p>
          <a:endParaRPr lang="de-DE"/>
        </a:p>
      </dgm:t>
    </dgm:pt>
    <dgm:pt modelId="{56931F7C-FD25-4C4D-8B28-FDB8B6B926F4}">
      <dgm:prSet phldrT="[Text]"/>
      <dgm:spPr>
        <a:solidFill>
          <a:srgbClr val="00B0F0"/>
        </a:solidFill>
      </dgm:spPr>
      <dgm:t>
        <a:bodyPr/>
        <a:lstStyle/>
        <a:p>
          <a:r>
            <a:rPr lang="de-DE" dirty="0"/>
            <a:t>Klimafonds</a:t>
          </a:r>
        </a:p>
      </dgm:t>
    </dgm:pt>
    <dgm:pt modelId="{0904EE10-A9EB-41D5-98E9-53463BA27422}" type="parTrans" cxnId="{68085846-D166-4C97-A299-7DE18EBBD909}">
      <dgm:prSet/>
      <dgm:spPr/>
      <dgm:t>
        <a:bodyPr/>
        <a:lstStyle/>
        <a:p>
          <a:endParaRPr lang="de-DE"/>
        </a:p>
      </dgm:t>
    </dgm:pt>
    <dgm:pt modelId="{D8FB86F1-918E-4F36-98A9-BA7F64D9E93C}" type="sibTrans" cxnId="{68085846-D166-4C97-A299-7DE18EBBD909}">
      <dgm:prSet/>
      <dgm:spPr/>
      <dgm:t>
        <a:bodyPr/>
        <a:lstStyle/>
        <a:p>
          <a:endParaRPr lang="de-DE"/>
        </a:p>
      </dgm:t>
    </dgm:pt>
    <dgm:pt modelId="{B82C7A49-791F-4129-AE27-4BCB49C541D9}">
      <dgm:prSet phldrT="[Text]"/>
      <dgm:spPr/>
      <dgm:t>
        <a:bodyPr/>
        <a:lstStyle/>
        <a:p>
          <a:r>
            <a:rPr lang="de-DE" dirty="0"/>
            <a:t>Integriertes Klimaschutz- </a:t>
          </a:r>
          <a:r>
            <a:rPr lang="de-DE" dirty="0" err="1"/>
            <a:t>konzept</a:t>
          </a:r>
          <a:endParaRPr lang="de-DE" dirty="0"/>
        </a:p>
      </dgm:t>
    </dgm:pt>
    <dgm:pt modelId="{B9129D62-1367-43EF-8CFA-63732444587F}" type="parTrans" cxnId="{21A4BA26-C054-4EC3-8302-206DA57DF6EF}">
      <dgm:prSet/>
      <dgm:spPr/>
      <dgm:t>
        <a:bodyPr/>
        <a:lstStyle/>
        <a:p>
          <a:endParaRPr lang="de-DE"/>
        </a:p>
      </dgm:t>
    </dgm:pt>
    <dgm:pt modelId="{A21CA60E-C64F-4AF6-8557-DD1C4C1AA5EA}" type="sibTrans" cxnId="{21A4BA26-C054-4EC3-8302-206DA57DF6EF}">
      <dgm:prSet/>
      <dgm:spPr/>
      <dgm:t>
        <a:bodyPr/>
        <a:lstStyle/>
        <a:p>
          <a:endParaRPr lang="de-DE"/>
        </a:p>
      </dgm:t>
    </dgm:pt>
    <dgm:pt modelId="{46769D54-611F-4146-B8D5-313A61BEF630}" type="pres">
      <dgm:prSet presAssocID="{77C879D3-0704-468B-9236-6795F2138DA9}" presName="Name0" presStyleCnt="0">
        <dgm:presLayoutVars>
          <dgm:chMax val="1"/>
          <dgm:dir/>
          <dgm:animLvl val="ctr"/>
          <dgm:resizeHandles val="exact"/>
        </dgm:presLayoutVars>
      </dgm:prSet>
      <dgm:spPr/>
    </dgm:pt>
    <dgm:pt modelId="{B43CE0BB-4655-4CB3-91D3-F84EF92DD82E}" type="pres">
      <dgm:prSet presAssocID="{A1A80514-A392-4058-A6D8-5C6EA935A8B8}" presName="centerShape" presStyleLbl="node0" presStyleIdx="0" presStyleCnt="1"/>
      <dgm:spPr/>
    </dgm:pt>
    <dgm:pt modelId="{5B1D0DED-40CC-4CD1-860C-E070EB677D84}" type="pres">
      <dgm:prSet presAssocID="{90191962-7441-45C6-9A8D-562E29155D36}" presName="node" presStyleLbl="node1" presStyleIdx="0" presStyleCnt="4">
        <dgm:presLayoutVars>
          <dgm:bulletEnabled val="1"/>
        </dgm:presLayoutVars>
      </dgm:prSet>
      <dgm:spPr/>
    </dgm:pt>
    <dgm:pt modelId="{5D8DC167-04F2-4DCF-A480-E1DA876154D9}" type="pres">
      <dgm:prSet presAssocID="{90191962-7441-45C6-9A8D-562E29155D36}" presName="dummy" presStyleCnt="0"/>
      <dgm:spPr/>
    </dgm:pt>
    <dgm:pt modelId="{81D9D7E8-1C63-47FD-BAE2-20BAE2B25C35}" type="pres">
      <dgm:prSet presAssocID="{827C85B0-10C4-456F-A274-A3FB07F30D43}" presName="sibTrans" presStyleLbl="sibTrans2D1" presStyleIdx="0" presStyleCnt="4"/>
      <dgm:spPr/>
    </dgm:pt>
    <dgm:pt modelId="{24BAF669-C97A-4E67-B1EF-8603DD363705}" type="pres">
      <dgm:prSet presAssocID="{E00607E8-5468-4AD1-9604-0F51A46860BF}" presName="node" presStyleLbl="node1" presStyleIdx="1" presStyleCnt="4">
        <dgm:presLayoutVars>
          <dgm:bulletEnabled val="1"/>
        </dgm:presLayoutVars>
      </dgm:prSet>
      <dgm:spPr/>
    </dgm:pt>
    <dgm:pt modelId="{965975D8-36C7-4ACA-B185-CF797A42C946}" type="pres">
      <dgm:prSet presAssocID="{E00607E8-5468-4AD1-9604-0F51A46860BF}" presName="dummy" presStyleCnt="0"/>
      <dgm:spPr/>
    </dgm:pt>
    <dgm:pt modelId="{3B9CCD8F-6118-4D14-9AB2-823BED545127}" type="pres">
      <dgm:prSet presAssocID="{C7425C0A-ED5E-4710-AC19-45028EA9B792}" presName="sibTrans" presStyleLbl="sibTrans2D1" presStyleIdx="1" presStyleCnt="4"/>
      <dgm:spPr/>
    </dgm:pt>
    <dgm:pt modelId="{660C7669-59DA-48DE-BC71-E3A9E2DFCCA2}" type="pres">
      <dgm:prSet presAssocID="{56931F7C-FD25-4C4D-8B28-FDB8B6B926F4}" presName="node" presStyleLbl="node1" presStyleIdx="2" presStyleCnt="4">
        <dgm:presLayoutVars>
          <dgm:bulletEnabled val="1"/>
        </dgm:presLayoutVars>
      </dgm:prSet>
      <dgm:spPr/>
    </dgm:pt>
    <dgm:pt modelId="{9CCFC2A7-BA41-4DF7-8032-8DFB5B9B07CA}" type="pres">
      <dgm:prSet presAssocID="{56931F7C-FD25-4C4D-8B28-FDB8B6B926F4}" presName="dummy" presStyleCnt="0"/>
      <dgm:spPr/>
    </dgm:pt>
    <dgm:pt modelId="{AF723F3D-C93D-4EB6-B2B3-8F1D35385E18}" type="pres">
      <dgm:prSet presAssocID="{D8FB86F1-918E-4F36-98A9-BA7F64D9E93C}" presName="sibTrans" presStyleLbl="sibTrans2D1" presStyleIdx="2" presStyleCnt="4"/>
      <dgm:spPr/>
    </dgm:pt>
    <dgm:pt modelId="{D6D55F38-1577-4EBC-856D-BB12F2FA9DE3}" type="pres">
      <dgm:prSet presAssocID="{B82C7A49-791F-4129-AE27-4BCB49C541D9}" presName="node" presStyleLbl="node1" presStyleIdx="3" presStyleCnt="4">
        <dgm:presLayoutVars>
          <dgm:bulletEnabled val="1"/>
        </dgm:presLayoutVars>
      </dgm:prSet>
      <dgm:spPr/>
    </dgm:pt>
    <dgm:pt modelId="{0B03ECF8-EAC8-4433-A64D-548726DA7438}" type="pres">
      <dgm:prSet presAssocID="{B82C7A49-791F-4129-AE27-4BCB49C541D9}" presName="dummy" presStyleCnt="0"/>
      <dgm:spPr/>
    </dgm:pt>
    <dgm:pt modelId="{25217D2C-E060-4AF6-A91C-241115F0A522}" type="pres">
      <dgm:prSet presAssocID="{A21CA60E-C64F-4AF6-8557-DD1C4C1AA5EA}" presName="sibTrans" presStyleLbl="sibTrans2D1" presStyleIdx="3" presStyleCnt="4"/>
      <dgm:spPr/>
    </dgm:pt>
  </dgm:ptLst>
  <dgm:cxnLst>
    <dgm:cxn modelId="{94371B08-3CB7-45B3-A432-558CB8F22C39}" srcId="{A1A80514-A392-4058-A6D8-5C6EA935A8B8}" destId="{E00607E8-5468-4AD1-9604-0F51A46860BF}" srcOrd="1" destOrd="0" parTransId="{1846245F-41CA-433B-B2D8-E802C410B09A}" sibTransId="{C7425C0A-ED5E-4710-AC19-45028EA9B792}"/>
    <dgm:cxn modelId="{FFDC700F-87D9-4F5C-BCBB-F807CD5EDA32}" type="presOf" srcId="{A1A80514-A392-4058-A6D8-5C6EA935A8B8}" destId="{B43CE0BB-4655-4CB3-91D3-F84EF92DD82E}" srcOrd="0" destOrd="0" presId="urn:microsoft.com/office/officeart/2005/8/layout/radial6"/>
    <dgm:cxn modelId="{C9CEB926-8A96-46B4-97D6-439970613C14}" type="presOf" srcId="{D8FB86F1-918E-4F36-98A9-BA7F64D9E93C}" destId="{AF723F3D-C93D-4EB6-B2B3-8F1D35385E18}" srcOrd="0" destOrd="0" presId="urn:microsoft.com/office/officeart/2005/8/layout/radial6"/>
    <dgm:cxn modelId="{21A4BA26-C054-4EC3-8302-206DA57DF6EF}" srcId="{A1A80514-A392-4058-A6D8-5C6EA935A8B8}" destId="{B82C7A49-791F-4129-AE27-4BCB49C541D9}" srcOrd="3" destOrd="0" parTransId="{B9129D62-1367-43EF-8CFA-63732444587F}" sibTransId="{A21CA60E-C64F-4AF6-8557-DD1C4C1AA5EA}"/>
    <dgm:cxn modelId="{74A0FF26-3C0E-47FE-987A-75ADFB2B39C9}" srcId="{A1A80514-A392-4058-A6D8-5C6EA935A8B8}" destId="{90191962-7441-45C6-9A8D-562E29155D36}" srcOrd="0" destOrd="0" parTransId="{961D37F9-0BD2-49F7-A0B3-D8B30400A9E4}" sibTransId="{827C85B0-10C4-456F-A274-A3FB07F30D43}"/>
    <dgm:cxn modelId="{0C96C82F-7028-4E14-A5D8-9895E44C39AE}" srcId="{77C879D3-0704-468B-9236-6795F2138DA9}" destId="{A1A80514-A392-4058-A6D8-5C6EA935A8B8}" srcOrd="0" destOrd="0" parTransId="{37B6E1EB-7BCD-4ECB-BC9F-93A03A12E565}" sibTransId="{47B7DF75-9D16-47C7-A66A-166885470B55}"/>
    <dgm:cxn modelId="{21ABF032-FEE1-4F42-8744-429E357D130B}" type="presOf" srcId="{90191962-7441-45C6-9A8D-562E29155D36}" destId="{5B1D0DED-40CC-4CD1-860C-E070EB677D84}" srcOrd="0" destOrd="0" presId="urn:microsoft.com/office/officeart/2005/8/layout/radial6"/>
    <dgm:cxn modelId="{68085846-D166-4C97-A299-7DE18EBBD909}" srcId="{A1A80514-A392-4058-A6D8-5C6EA935A8B8}" destId="{56931F7C-FD25-4C4D-8B28-FDB8B6B926F4}" srcOrd="2" destOrd="0" parTransId="{0904EE10-A9EB-41D5-98E9-53463BA27422}" sibTransId="{D8FB86F1-918E-4F36-98A9-BA7F64D9E93C}"/>
    <dgm:cxn modelId="{E8A48A46-1A13-48F3-90E6-6B5F22EF9056}" type="presOf" srcId="{C7425C0A-ED5E-4710-AC19-45028EA9B792}" destId="{3B9CCD8F-6118-4D14-9AB2-823BED545127}" srcOrd="0" destOrd="0" presId="urn:microsoft.com/office/officeart/2005/8/layout/radial6"/>
    <dgm:cxn modelId="{D0E2EA50-3F9F-45E4-AA00-BAC55AF6F4CF}" type="presOf" srcId="{77C879D3-0704-468B-9236-6795F2138DA9}" destId="{46769D54-611F-4146-B8D5-313A61BEF630}" srcOrd="0" destOrd="0" presId="urn:microsoft.com/office/officeart/2005/8/layout/radial6"/>
    <dgm:cxn modelId="{8EA1D57E-5212-440B-9F61-88922690DF56}" type="presOf" srcId="{827C85B0-10C4-456F-A274-A3FB07F30D43}" destId="{81D9D7E8-1C63-47FD-BAE2-20BAE2B25C35}" srcOrd="0" destOrd="0" presId="urn:microsoft.com/office/officeart/2005/8/layout/radial6"/>
    <dgm:cxn modelId="{19584F9F-B008-480C-BC01-61E3FF9EFCA3}" type="presOf" srcId="{A21CA60E-C64F-4AF6-8557-DD1C4C1AA5EA}" destId="{25217D2C-E060-4AF6-A91C-241115F0A522}" srcOrd="0" destOrd="0" presId="urn:microsoft.com/office/officeart/2005/8/layout/radial6"/>
    <dgm:cxn modelId="{29B1D1AF-81A0-4E5A-9AED-6A7BE5624591}" type="presOf" srcId="{B82C7A49-791F-4129-AE27-4BCB49C541D9}" destId="{D6D55F38-1577-4EBC-856D-BB12F2FA9DE3}" srcOrd="0" destOrd="0" presId="urn:microsoft.com/office/officeart/2005/8/layout/radial6"/>
    <dgm:cxn modelId="{840B22BE-5C94-43C1-A5F6-2A0543303239}" type="presOf" srcId="{E00607E8-5468-4AD1-9604-0F51A46860BF}" destId="{24BAF669-C97A-4E67-B1EF-8603DD363705}" srcOrd="0" destOrd="0" presId="urn:microsoft.com/office/officeart/2005/8/layout/radial6"/>
    <dgm:cxn modelId="{30C118F9-368C-4DA5-9AAA-AE7FF52942AA}" type="presOf" srcId="{56931F7C-FD25-4C4D-8B28-FDB8B6B926F4}" destId="{660C7669-59DA-48DE-BC71-E3A9E2DFCCA2}" srcOrd="0" destOrd="0" presId="urn:microsoft.com/office/officeart/2005/8/layout/radial6"/>
    <dgm:cxn modelId="{749244A7-FD1C-4AC7-BA3E-E3939AC4439B}" type="presParOf" srcId="{46769D54-611F-4146-B8D5-313A61BEF630}" destId="{B43CE0BB-4655-4CB3-91D3-F84EF92DD82E}" srcOrd="0" destOrd="0" presId="urn:microsoft.com/office/officeart/2005/8/layout/radial6"/>
    <dgm:cxn modelId="{4219BF0D-7E67-4956-9CA0-69BDBCA03905}" type="presParOf" srcId="{46769D54-611F-4146-B8D5-313A61BEF630}" destId="{5B1D0DED-40CC-4CD1-860C-E070EB677D84}" srcOrd="1" destOrd="0" presId="urn:microsoft.com/office/officeart/2005/8/layout/radial6"/>
    <dgm:cxn modelId="{657E17FA-4250-4FF8-B353-C58E97B7235B}" type="presParOf" srcId="{46769D54-611F-4146-B8D5-313A61BEF630}" destId="{5D8DC167-04F2-4DCF-A480-E1DA876154D9}" srcOrd="2" destOrd="0" presId="urn:microsoft.com/office/officeart/2005/8/layout/radial6"/>
    <dgm:cxn modelId="{7AE1E8C3-BBE0-405E-966E-54FF34D110FA}" type="presParOf" srcId="{46769D54-611F-4146-B8D5-313A61BEF630}" destId="{81D9D7E8-1C63-47FD-BAE2-20BAE2B25C35}" srcOrd="3" destOrd="0" presId="urn:microsoft.com/office/officeart/2005/8/layout/radial6"/>
    <dgm:cxn modelId="{A43C49CA-B24E-48CF-9878-FD91E7E6AE30}" type="presParOf" srcId="{46769D54-611F-4146-B8D5-313A61BEF630}" destId="{24BAF669-C97A-4E67-B1EF-8603DD363705}" srcOrd="4" destOrd="0" presId="urn:microsoft.com/office/officeart/2005/8/layout/radial6"/>
    <dgm:cxn modelId="{2DB7CA5A-1B40-4C53-9C52-5C15296B6311}" type="presParOf" srcId="{46769D54-611F-4146-B8D5-313A61BEF630}" destId="{965975D8-36C7-4ACA-B185-CF797A42C946}" srcOrd="5" destOrd="0" presId="urn:microsoft.com/office/officeart/2005/8/layout/radial6"/>
    <dgm:cxn modelId="{0A2315B5-960E-4326-B1FA-6B6CBB899619}" type="presParOf" srcId="{46769D54-611F-4146-B8D5-313A61BEF630}" destId="{3B9CCD8F-6118-4D14-9AB2-823BED545127}" srcOrd="6" destOrd="0" presId="urn:microsoft.com/office/officeart/2005/8/layout/radial6"/>
    <dgm:cxn modelId="{A119D786-6982-45F9-9A3F-9BC2773EAD13}" type="presParOf" srcId="{46769D54-611F-4146-B8D5-313A61BEF630}" destId="{660C7669-59DA-48DE-BC71-E3A9E2DFCCA2}" srcOrd="7" destOrd="0" presId="urn:microsoft.com/office/officeart/2005/8/layout/radial6"/>
    <dgm:cxn modelId="{9E33591B-F707-411D-A14F-A3034ACCB48B}" type="presParOf" srcId="{46769D54-611F-4146-B8D5-313A61BEF630}" destId="{9CCFC2A7-BA41-4DF7-8032-8DFB5B9B07CA}" srcOrd="8" destOrd="0" presId="urn:microsoft.com/office/officeart/2005/8/layout/radial6"/>
    <dgm:cxn modelId="{EBCCC261-60C2-4953-AC79-79ACD9148BDF}" type="presParOf" srcId="{46769D54-611F-4146-B8D5-313A61BEF630}" destId="{AF723F3D-C93D-4EB6-B2B3-8F1D35385E18}" srcOrd="9" destOrd="0" presId="urn:microsoft.com/office/officeart/2005/8/layout/radial6"/>
    <dgm:cxn modelId="{15030FFD-F08B-4B09-BCAF-17051461655F}" type="presParOf" srcId="{46769D54-611F-4146-B8D5-313A61BEF630}" destId="{D6D55F38-1577-4EBC-856D-BB12F2FA9DE3}" srcOrd="10" destOrd="0" presId="urn:microsoft.com/office/officeart/2005/8/layout/radial6"/>
    <dgm:cxn modelId="{243C65B5-1AF9-4A8A-8A4D-FBACEC5AEFD2}" type="presParOf" srcId="{46769D54-611F-4146-B8D5-313A61BEF630}" destId="{0B03ECF8-EAC8-4433-A64D-548726DA7438}" srcOrd="11" destOrd="0" presId="urn:microsoft.com/office/officeart/2005/8/layout/radial6"/>
    <dgm:cxn modelId="{11633933-F23D-4289-8E60-8889934A2263}" type="presParOf" srcId="{46769D54-611F-4146-B8D5-313A61BEF630}" destId="{25217D2C-E060-4AF6-A91C-241115F0A52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17D2C-E060-4AF6-A91C-241115F0A522}">
      <dsp:nvSpPr>
        <dsp:cNvPr id="0" name=""/>
        <dsp:cNvSpPr/>
      </dsp:nvSpPr>
      <dsp:spPr>
        <a:xfrm>
          <a:off x="1035951" y="383935"/>
          <a:ext cx="2560272" cy="2560272"/>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23F3D-C93D-4EB6-B2B3-8F1D35385E18}">
      <dsp:nvSpPr>
        <dsp:cNvPr id="0" name=""/>
        <dsp:cNvSpPr/>
      </dsp:nvSpPr>
      <dsp:spPr>
        <a:xfrm>
          <a:off x="1035951" y="383935"/>
          <a:ext cx="2560272" cy="2560272"/>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9CCD8F-6118-4D14-9AB2-823BED545127}">
      <dsp:nvSpPr>
        <dsp:cNvPr id="0" name=""/>
        <dsp:cNvSpPr/>
      </dsp:nvSpPr>
      <dsp:spPr>
        <a:xfrm>
          <a:off x="1035951" y="383935"/>
          <a:ext cx="2560272" cy="2560272"/>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D9D7E8-1C63-47FD-BAE2-20BAE2B25C35}">
      <dsp:nvSpPr>
        <dsp:cNvPr id="0" name=""/>
        <dsp:cNvSpPr/>
      </dsp:nvSpPr>
      <dsp:spPr>
        <a:xfrm>
          <a:off x="1035951" y="383935"/>
          <a:ext cx="2560272" cy="2560272"/>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3CE0BB-4655-4CB3-91D3-F84EF92DD82E}">
      <dsp:nvSpPr>
        <dsp:cNvPr id="0" name=""/>
        <dsp:cNvSpPr/>
      </dsp:nvSpPr>
      <dsp:spPr>
        <a:xfrm>
          <a:off x="1726887" y="1074871"/>
          <a:ext cx="1178400" cy="1178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de-DE" sz="2500" kern="1200"/>
        </a:p>
      </dsp:txBody>
      <dsp:txXfrm>
        <a:off x="1899460" y="1247444"/>
        <a:ext cx="833254" cy="833254"/>
      </dsp:txXfrm>
    </dsp:sp>
    <dsp:sp modelId="{5B1D0DED-40CC-4CD1-860C-E070EB677D84}">
      <dsp:nvSpPr>
        <dsp:cNvPr id="0" name=""/>
        <dsp:cNvSpPr/>
      </dsp:nvSpPr>
      <dsp:spPr>
        <a:xfrm>
          <a:off x="1903647" y="1191"/>
          <a:ext cx="824880" cy="8248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Förderung</a:t>
          </a:r>
        </a:p>
      </dsp:txBody>
      <dsp:txXfrm>
        <a:off x="2024448" y="121992"/>
        <a:ext cx="583278" cy="583278"/>
      </dsp:txXfrm>
    </dsp:sp>
    <dsp:sp modelId="{24BAF669-C97A-4E67-B1EF-8603DD363705}">
      <dsp:nvSpPr>
        <dsp:cNvPr id="0" name=""/>
        <dsp:cNvSpPr/>
      </dsp:nvSpPr>
      <dsp:spPr>
        <a:xfrm>
          <a:off x="3154088" y="1251631"/>
          <a:ext cx="824880" cy="8248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Investitionen</a:t>
          </a:r>
        </a:p>
      </dsp:txBody>
      <dsp:txXfrm>
        <a:off x="3274889" y="1372432"/>
        <a:ext cx="583278" cy="583278"/>
      </dsp:txXfrm>
    </dsp:sp>
    <dsp:sp modelId="{660C7669-59DA-48DE-BC71-E3A9E2DFCCA2}">
      <dsp:nvSpPr>
        <dsp:cNvPr id="0" name=""/>
        <dsp:cNvSpPr/>
      </dsp:nvSpPr>
      <dsp:spPr>
        <a:xfrm>
          <a:off x="1903647" y="2502072"/>
          <a:ext cx="824880" cy="824880"/>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Klimafonds</a:t>
          </a:r>
        </a:p>
      </dsp:txBody>
      <dsp:txXfrm>
        <a:off x="2024448" y="2622873"/>
        <a:ext cx="583278" cy="583278"/>
      </dsp:txXfrm>
    </dsp:sp>
    <dsp:sp modelId="{D6D55F38-1577-4EBC-856D-BB12F2FA9DE3}">
      <dsp:nvSpPr>
        <dsp:cNvPr id="0" name=""/>
        <dsp:cNvSpPr/>
      </dsp:nvSpPr>
      <dsp:spPr>
        <a:xfrm>
          <a:off x="653207" y="1251631"/>
          <a:ext cx="824880" cy="8248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Integriertes Klimaschutz- </a:t>
          </a:r>
          <a:r>
            <a:rPr lang="de-DE" sz="700" kern="1200" dirty="0" err="1"/>
            <a:t>konzept</a:t>
          </a:r>
          <a:endParaRPr lang="de-DE" sz="700" kern="1200" dirty="0"/>
        </a:p>
      </dsp:txBody>
      <dsp:txXfrm>
        <a:off x="774008" y="1372432"/>
        <a:ext cx="583278" cy="58327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73E3830-D416-482C-8861-AE7C26AA1C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534C43E4-F0E4-41A3-956E-DE47C0602B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9E255A-6469-4698-8017-A2CB4BCB4B90}" type="datetimeFigureOut">
              <a:rPr lang="de-DE" smtClean="0"/>
              <a:t>17.05.2023</a:t>
            </a:fld>
            <a:endParaRPr lang="de-DE" dirty="0"/>
          </a:p>
        </p:txBody>
      </p:sp>
      <p:sp>
        <p:nvSpPr>
          <p:cNvPr id="4" name="Fußzeilenplatzhalter 3">
            <a:extLst>
              <a:ext uri="{FF2B5EF4-FFF2-40B4-BE49-F238E27FC236}">
                <a16:creationId xmlns:a16="http://schemas.microsoft.com/office/drawing/2014/main" id="{FD9CD453-4F65-4534-918B-28DD56C3E3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5A4A342-3166-4FA8-B40C-BF3DDC7B1A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0FD33-7777-4214-B0BA-CB43C630E6CC}" type="slidenum">
              <a:rPr lang="de-DE" smtClean="0"/>
              <a:t>‹Nr.›</a:t>
            </a:fld>
            <a:endParaRPr lang="de-DE" dirty="0"/>
          </a:p>
        </p:txBody>
      </p:sp>
    </p:spTree>
    <p:extLst>
      <p:ext uri="{BB962C8B-B14F-4D97-AF65-F5344CB8AC3E}">
        <p14:creationId xmlns:p14="http://schemas.microsoft.com/office/powerpoint/2010/main" val="366115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5E84-EFE5-42FF-9A84-4BDD55E8589C}" type="datetimeFigureOut">
              <a:rPr lang="de-DE" smtClean="0"/>
              <a:t>17.05.2023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171FA-FB9A-4C96-A715-7A64EC060208}" type="slidenum">
              <a:rPr lang="de-DE" smtClean="0"/>
              <a:t>‹Nr.›</a:t>
            </a:fld>
            <a:endParaRPr lang="de-DE" dirty="0"/>
          </a:p>
        </p:txBody>
      </p:sp>
    </p:spTree>
    <p:extLst>
      <p:ext uri="{BB962C8B-B14F-4D97-AF65-F5344CB8AC3E}">
        <p14:creationId xmlns:p14="http://schemas.microsoft.com/office/powerpoint/2010/main" val="28071423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0</a:t>
            </a:fld>
            <a:endParaRPr lang="de-DE" dirty="0"/>
          </a:p>
        </p:txBody>
      </p:sp>
    </p:spTree>
    <p:extLst>
      <p:ext uri="{BB962C8B-B14F-4D97-AF65-F5344CB8AC3E}">
        <p14:creationId xmlns:p14="http://schemas.microsoft.com/office/powerpoint/2010/main" val="359269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10</a:t>
            </a:fld>
            <a:endParaRPr lang="de-DE" dirty="0"/>
          </a:p>
        </p:txBody>
      </p:sp>
    </p:spTree>
    <p:extLst>
      <p:ext uri="{BB962C8B-B14F-4D97-AF65-F5344CB8AC3E}">
        <p14:creationId xmlns:p14="http://schemas.microsoft.com/office/powerpoint/2010/main" val="281741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kann Ihr lokaler Klimafonds natürlich inhaltlich abweichen – wichtig ist nur, dass es eine oder mehrere Folien gibt, die den Mechanismus erläutern und zeigt, dass der Fonds ein Gemeinschaftswerk von vielen ist. </a:t>
            </a:r>
          </a:p>
          <a:p>
            <a:endParaRPr lang="de-DE" dirty="0"/>
          </a:p>
          <a:p>
            <a:r>
              <a:rPr lang="de-DE" dirty="0"/>
              <a:t>Sollte der oberste Dienstherr / die oberste Dienstfrau (sprich: Oberbürgermeister*in, </a:t>
            </a:r>
            <a:r>
              <a:rPr lang="de-DE" dirty="0" err="1"/>
              <a:t>Landrät</a:t>
            </a:r>
            <a:r>
              <a:rPr lang="de-DE" dirty="0"/>
              <a:t>*in) beim Projekt involviert sein als Schirmherr*in, sollten Sie dies in die Präsentation aufnehmen / ggf. eine extra Folie dafür erstellen. Dies hilft sicherlich, das </a:t>
            </a:r>
            <a:r>
              <a:rPr lang="de-DE" dirty="0" err="1"/>
              <a:t>Commitment</a:t>
            </a:r>
            <a:r>
              <a:rPr lang="de-DE" dirty="0"/>
              <a:t> der Kolleg*innen </a:t>
            </a:r>
            <a:r>
              <a:rPr lang="de-DE"/>
              <a:t>zu erhöhen. </a:t>
            </a:r>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11</a:t>
            </a:fld>
            <a:endParaRPr lang="de-DE" dirty="0"/>
          </a:p>
        </p:txBody>
      </p:sp>
    </p:spTree>
    <p:extLst>
      <p:ext uri="{BB962C8B-B14F-4D97-AF65-F5344CB8AC3E}">
        <p14:creationId xmlns:p14="http://schemas.microsoft.com/office/powerpoint/2010/main" val="257019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Bauen Sie am besten ein eigenes, zu Ihrem Klimafonds passendes Schema – dieses hier ist beispielhaft dem „Grundkonzept zur Einrichtung eines lokalen Klimafonds“ entnommen. </a:t>
            </a:r>
          </a:p>
        </p:txBody>
      </p:sp>
      <p:sp>
        <p:nvSpPr>
          <p:cNvPr id="4" name="Foliennummernplatzhalter 3"/>
          <p:cNvSpPr>
            <a:spLocks noGrp="1"/>
          </p:cNvSpPr>
          <p:nvPr>
            <p:ph type="sldNum" sz="quarter" idx="5"/>
          </p:nvPr>
        </p:nvSpPr>
        <p:spPr/>
        <p:txBody>
          <a:bodyPr/>
          <a:lstStyle/>
          <a:p>
            <a:fld id="{4D6171FA-FB9A-4C96-A715-7A64EC060208}" type="slidenum">
              <a:rPr lang="de-DE" smtClean="0"/>
              <a:t>12</a:t>
            </a:fld>
            <a:endParaRPr lang="de-DE" dirty="0"/>
          </a:p>
        </p:txBody>
      </p:sp>
    </p:spTree>
    <p:extLst>
      <p:ext uri="{BB962C8B-B14F-4D97-AF65-F5344CB8AC3E}">
        <p14:creationId xmlns:p14="http://schemas.microsoft.com/office/powerpoint/2010/main" val="4250612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13</a:t>
            </a:fld>
            <a:endParaRPr lang="de-DE" dirty="0"/>
          </a:p>
        </p:txBody>
      </p:sp>
    </p:spTree>
    <p:extLst>
      <p:ext uri="{BB962C8B-B14F-4D97-AF65-F5344CB8AC3E}">
        <p14:creationId xmlns:p14="http://schemas.microsoft.com/office/powerpoint/2010/main" val="2810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hier handelt es sich nur um eine symbolische Abbildung. Aber gehen Sie nochmals darauf ein, wer welche Aufgaben zu erledigen hat und was die Erwartungen sind. Und sparen Sie nicht damit, auch wenn es redundant erscheinen mag, darauf hinzuweisen, dass der Klimafonds nur Erfolg haben kann, wenn alle mitziehen. </a:t>
            </a:r>
          </a:p>
        </p:txBody>
      </p:sp>
      <p:sp>
        <p:nvSpPr>
          <p:cNvPr id="4" name="Foliennummernplatzhalter 3"/>
          <p:cNvSpPr>
            <a:spLocks noGrp="1"/>
          </p:cNvSpPr>
          <p:nvPr>
            <p:ph type="sldNum" sz="quarter" idx="5"/>
          </p:nvPr>
        </p:nvSpPr>
        <p:spPr/>
        <p:txBody>
          <a:bodyPr/>
          <a:lstStyle/>
          <a:p>
            <a:fld id="{4D6171FA-FB9A-4C96-A715-7A64EC060208}" type="slidenum">
              <a:rPr lang="de-DE" smtClean="0"/>
              <a:t>14</a:t>
            </a:fld>
            <a:endParaRPr lang="de-DE" dirty="0"/>
          </a:p>
        </p:txBody>
      </p:sp>
    </p:spTree>
    <p:extLst>
      <p:ext uri="{BB962C8B-B14F-4D97-AF65-F5344CB8AC3E}">
        <p14:creationId xmlns:p14="http://schemas.microsoft.com/office/powerpoint/2010/main" val="3152628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15</a:t>
            </a:fld>
            <a:endParaRPr lang="de-DE" dirty="0"/>
          </a:p>
        </p:txBody>
      </p:sp>
    </p:spTree>
    <p:extLst>
      <p:ext uri="{BB962C8B-B14F-4D97-AF65-F5344CB8AC3E}">
        <p14:creationId xmlns:p14="http://schemas.microsoft.com/office/powerpoint/2010/main" val="307138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wird bei Ihnen sicherlich noch stark angepasst. Wichtig ist, dass Sie Ihren </a:t>
            </a:r>
            <a:r>
              <a:rPr lang="de-DE" dirty="0" err="1"/>
              <a:t>Kolleg:innen</a:t>
            </a:r>
            <a:r>
              <a:rPr lang="de-DE" dirty="0"/>
              <a:t> den groben Fahrplan zeigen. </a:t>
            </a:r>
          </a:p>
        </p:txBody>
      </p:sp>
      <p:sp>
        <p:nvSpPr>
          <p:cNvPr id="4" name="Foliennummernplatzhalter 3"/>
          <p:cNvSpPr>
            <a:spLocks noGrp="1"/>
          </p:cNvSpPr>
          <p:nvPr>
            <p:ph type="sldNum" sz="quarter" idx="5"/>
          </p:nvPr>
        </p:nvSpPr>
        <p:spPr/>
        <p:txBody>
          <a:bodyPr/>
          <a:lstStyle/>
          <a:p>
            <a:fld id="{4D6171FA-FB9A-4C96-A715-7A64EC060208}" type="slidenum">
              <a:rPr lang="de-DE" smtClean="0"/>
              <a:t>16</a:t>
            </a:fld>
            <a:endParaRPr lang="de-DE" dirty="0"/>
          </a:p>
        </p:txBody>
      </p:sp>
    </p:spTree>
    <p:extLst>
      <p:ext uri="{BB962C8B-B14F-4D97-AF65-F5344CB8AC3E}">
        <p14:creationId xmlns:p14="http://schemas.microsoft.com/office/powerpoint/2010/main" val="56335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2</a:t>
            </a:fld>
            <a:endParaRPr lang="de-DE" dirty="0"/>
          </a:p>
        </p:txBody>
      </p:sp>
    </p:spTree>
    <p:extLst>
      <p:ext uri="{BB962C8B-B14F-4D97-AF65-F5344CB8AC3E}">
        <p14:creationId xmlns:p14="http://schemas.microsoft.com/office/powerpoint/2010/main" val="181943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3</a:t>
            </a:fld>
            <a:endParaRPr lang="de-DE" dirty="0"/>
          </a:p>
        </p:txBody>
      </p:sp>
    </p:spTree>
    <p:extLst>
      <p:ext uri="{BB962C8B-B14F-4D97-AF65-F5344CB8AC3E}">
        <p14:creationId xmlns:p14="http://schemas.microsoft.com/office/powerpoint/2010/main" val="60676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Achten Sie hier darauf, dass Sie möglicherweise nicht passende </a:t>
            </a:r>
            <a:r>
              <a:rPr lang="de-DE" dirty="0" err="1"/>
              <a:t>bullet</a:t>
            </a:r>
            <a:r>
              <a:rPr lang="de-DE" dirty="0"/>
              <a:t> </a:t>
            </a:r>
            <a:r>
              <a:rPr lang="de-DE" dirty="0" err="1"/>
              <a:t>points</a:t>
            </a:r>
            <a:r>
              <a:rPr lang="de-DE" dirty="0"/>
              <a:t> entfernen / umschreiben bzw. weitere ergänzen. </a:t>
            </a:r>
          </a:p>
        </p:txBody>
      </p:sp>
      <p:sp>
        <p:nvSpPr>
          <p:cNvPr id="4" name="Foliennummernplatzhalter 3"/>
          <p:cNvSpPr>
            <a:spLocks noGrp="1"/>
          </p:cNvSpPr>
          <p:nvPr>
            <p:ph type="sldNum" sz="quarter" idx="5"/>
          </p:nvPr>
        </p:nvSpPr>
        <p:spPr/>
        <p:txBody>
          <a:bodyPr/>
          <a:lstStyle/>
          <a:p>
            <a:fld id="{4D6171FA-FB9A-4C96-A715-7A64EC060208}" type="slidenum">
              <a:rPr lang="de-DE" smtClean="0"/>
              <a:t>4</a:t>
            </a:fld>
            <a:endParaRPr lang="de-DE" dirty="0"/>
          </a:p>
        </p:txBody>
      </p:sp>
    </p:spTree>
    <p:extLst>
      <p:ext uri="{BB962C8B-B14F-4D97-AF65-F5344CB8AC3E}">
        <p14:creationId xmlns:p14="http://schemas.microsoft.com/office/powerpoint/2010/main" val="426106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5</a:t>
            </a:fld>
            <a:endParaRPr lang="de-DE" dirty="0"/>
          </a:p>
        </p:txBody>
      </p:sp>
    </p:spTree>
    <p:extLst>
      <p:ext uri="{BB962C8B-B14F-4D97-AF65-F5344CB8AC3E}">
        <p14:creationId xmlns:p14="http://schemas.microsoft.com/office/powerpoint/2010/main" val="34713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können Sie ggf. auch weiter ausholen: Was hat die Kommune umgesetzt? Gibt es stadtweit bekannte Beispiele? </a:t>
            </a:r>
          </a:p>
        </p:txBody>
      </p:sp>
      <p:sp>
        <p:nvSpPr>
          <p:cNvPr id="4" name="Foliennummernplatzhalter 3"/>
          <p:cNvSpPr>
            <a:spLocks noGrp="1"/>
          </p:cNvSpPr>
          <p:nvPr>
            <p:ph type="sldNum" sz="quarter" idx="5"/>
          </p:nvPr>
        </p:nvSpPr>
        <p:spPr/>
        <p:txBody>
          <a:bodyPr/>
          <a:lstStyle/>
          <a:p>
            <a:fld id="{4D6171FA-FB9A-4C96-A715-7A64EC060208}" type="slidenum">
              <a:rPr lang="de-DE" smtClean="0"/>
              <a:t>6</a:t>
            </a:fld>
            <a:endParaRPr lang="de-DE" dirty="0"/>
          </a:p>
        </p:txBody>
      </p:sp>
    </p:spTree>
    <p:extLst>
      <p:ext uri="{BB962C8B-B14F-4D97-AF65-F5344CB8AC3E}">
        <p14:creationId xmlns:p14="http://schemas.microsoft.com/office/powerpoint/2010/main" val="263358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Darstellung ist nur ein Symbol dafür, dass Sie ggf. eine Infografik erstellen sollten, um zu zeigen, in welchem Kontext von etablierten Klimaschutzaktivitäten der Stadt Sie den Klimafonds einordnen. </a:t>
            </a:r>
          </a:p>
        </p:txBody>
      </p:sp>
      <p:sp>
        <p:nvSpPr>
          <p:cNvPr id="4" name="Foliennummernplatzhalter 3"/>
          <p:cNvSpPr>
            <a:spLocks noGrp="1"/>
          </p:cNvSpPr>
          <p:nvPr>
            <p:ph type="sldNum" sz="quarter" idx="5"/>
          </p:nvPr>
        </p:nvSpPr>
        <p:spPr/>
        <p:txBody>
          <a:bodyPr/>
          <a:lstStyle/>
          <a:p>
            <a:fld id="{4D6171FA-FB9A-4C96-A715-7A64EC060208}" type="slidenum">
              <a:rPr lang="de-DE" smtClean="0"/>
              <a:t>7</a:t>
            </a:fld>
            <a:endParaRPr lang="de-DE" dirty="0"/>
          </a:p>
        </p:txBody>
      </p:sp>
    </p:spTree>
    <p:extLst>
      <p:ext uri="{BB962C8B-B14F-4D97-AF65-F5344CB8AC3E}">
        <p14:creationId xmlns:p14="http://schemas.microsoft.com/office/powerpoint/2010/main" val="353112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8</a:t>
            </a:fld>
            <a:endParaRPr lang="de-DE" dirty="0"/>
          </a:p>
        </p:txBody>
      </p:sp>
    </p:spTree>
    <p:extLst>
      <p:ext uri="{BB962C8B-B14F-4D97-AF65-F5344CB8AC3E}">
        <p14:creationId xmlns:p14="http://schemas.microsoft.com/office/powerpoint/2010/main" val="134512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9</a:t>
            </a:fld>
            <a:endParaRPr lang="de-DE" dirty="0"/>
          </a:p>
        </p:txBody>
      </p:sp>
    </p:spTree>
    <p:extLst>
      <p:ext uri="{BB962C8B-B14F-4D97-AF65-F5344CB8AC3E}">
        <p14:creationId xmlns:p14="http://schemas.microsoft.com/office/powerpoint/2010/main" val="3955840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linkedin.com/company/adelphi-berlin" TargetMode="External"/><Relationship Id="rId3" Type="http://schemas.openxmlformats.org/officeDocument/2006/relationships/image" Target="../media/image9.png"/><Relationship Id="rId7" Type="http://schemas.openxmlformats.org/officeDocument/2006/relationships/hyperlink" Target="https://twitter.com/adelphi_berlin"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www.adelphi.de/" TargetMode="Externa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hyperlink" Target="http://www.adelphi.de/" TargetMode="External"/><Relationship Id="rId4" Type="http://schemas.openxmlformats.org/officeDocument/2006/relationships/hyperlink" Target="mailto:office@adelphi.d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1 - Blu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34D2B83-D302-4E23-84B4-917429587D21}"/>
              </a:ext>
            </a:extLst>
          </p:cNvPr>
          <p:cNvSpPr/>
          <p:nvPr userDrawn="1"/>
        </p:nvSpPr>
        <p:spPr>
          <a:xfrm rot="10800000">
            <a:off x="-5020" y="-3559"/>
            <a:ext cx="9154040" cy="514705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013" dirty="0">
              <a:latin typeface="Arial Black" panose="020B0A04020102020204" pitchFamily="34" charset="0"/>
            </a:endParaRPr>
          </a:p>
        </p:txBody>
      </p:sp>
      <p:pic>
        <p:nvPicPr>
          <p:cNvPr id="8" name="Grafik 7">
            <a:extLst>
              <a:ext uri="{FF2B5EF4-FFF2-40B4-BE49-F238E27FC236}">
                <a16:creationId xmlns:a16="http://schemas.microsoft.com/office/drawing/2014/main" id="{A6B6F6E1-421B-4DA0-B371-2316DCEA01E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6136189" y="-626440"/>
            <a:ext cx="2904602" cy="2904602"/>
          </a:xfrm>
          <a:prstGeom prst="ellipse">
            <a:avLst/>
          </a:prstGeom>
        </p:spPr>
      </p:pic>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026811" y="1200729"/>
            <a:ext cx="2700000" cy="2700000"/>
          </a:xfrm>
          <a:prstGeom prst="ellipse">
            <a:avLst/>
          </a:prstGeom>
          <a:solidFill>
            <a:schemeClr val="bg1">
              <a:lumMod val="85000"/>
            </a:schemeClr>
          </a:solidFill>
        </p:spPr>
        <p:txBody>
          <a:bodyPr/>
          <a:lstStyle>
            <a:lvl1pPr>
              <a:defRPr>
                <a:solidFill>
                  <a:schemeClr val="bg2">
                    <a:lumMod val="85000"/>
                  </a:schemeClr>
                </a:solidFill>
              </a:defRPr>
            </a:lvl1pPr>
          </a:lstStyle>
          <a:p>
            <a:r>
              <a:rPr lang="de-DE"/>
              <a:t>Bild durch Klicken auf Symbol hinzufügen</a:t>
            </a:r>
            <a:endParaRPr lang="de-DE" dirty="0"/>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4572001" y="1383507"/>
            <a:ext cx="4047493" cy="1683734"/>
          </a:xfrm>
        </p:spPr>
        <p:txBody>
          <a:bodyPr anchor="b"/>
          <a:lstStyle>
            <a:lvl1pPr marL="0" indent="0">
              <a:lnSpc>
                <a:spcPct val="90000"/>
              </a:lnSpc>
              <a:buNone/>
              <a:defRPr lang="de-DE" sz="3000" b="1" kern="1200" cap="all" spc="-75" baseline="0" dirty="0">
                <a:solidFill>
                  <a:schemeClr val="tx1"/>
                </a:solidFill>
                <a:latin typeface="Arial Black" panose="020B0A04020102020204" pitchFamily="34" charset="0"/>
                <a:ea typeface="+mj-ea"/>
                <a:cs typeface="Arial" panose="020B0604020202020204" pitchFamily="34" charset="0"/>
              </a:defRPr>
            </a:lvl1pPr>
          </a:lstStyle>
          <a:p>
            <a:r>
              <a:rPr lang="de-DE" dirty="0" err="1"/>
              <a:t>Presentation</a:t>
            </a:r>
            <a:r>
              <a:rPr lang="de-DE" dirty="0"/>
              <a:t> Title </a:t>
            </a:r>
            <a:br>
              <a:rPr lang="de-DE" dirty="0"/>
            </a:br>
            <a:r>
              <a:rPr lang="de-DE" dirty="0" err="1"/>
              <a:t>goes</a:t>
            </a:r>
            <a:r>
              <a:rPr lang="de-DE" dirty="0"/>
              <a:t> </a:t>
            </a:r>
            <a:r>
              <a:rPr lang="de-DE" dirty="0" err="1"/>
              <a:t>here</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4572001" y="3151654"/>
            <a:ext cx="4047492" cy="1223086"/>
          </a:xfrm>
        </p:spPr>
        <p:txBody>
          <a:bodyPr/>
          <a:lstStyle>
            <a:lvl1pPr>
              <a:defRPr/>
            </a:lvl1pPr>
          </a:lstStyle>
          <a:p>
            <a:pPr lvl="0"/>
            <a:r>
              <a:rPr lang="de-DE" dirty="0" err="1"/>
              <a:t>Subitle</a:t>
            </a:r>
            <a:r>
              <a:rPr lang="de-DE" dirty="0"/>
              <a:t> </a:t>
            </a:r>
            <a:r>
              <a:rPr lang="de-DE" dirty="0" err="1"/>
              <a:t>goes</a:t>
            </a:r>
            <a:r>
              <a:rPr lang="de-DE" dirty="0"/>
              <a:t> </a:t>
            </a:r>
            <a:r>
              <a:rPr lang="de-DE" dirty="0" err="1"/>
              <a:t>here</a:t>
            </a:r>
            <a:r>
              <a:rPr lang="de-DE" dirty="0"/>
              <a:t> and </a:t>
            </a:r>
            <a:r>
              <a:rPr lang="de-DE" dirty="0" err="1"/>
              <a:t>maybe</a:t>
            </a:r>
            <a:r>
              <a:rPr lang="de-DE" dirty="0"/>
              <a:t> </a:t>
            </a:r>
            <a:r>
              <a:rPr lang="de-DE" dirty="0" err="1"/>
              <a:t>longer</a:t>
            </a:r>
            <a:r>
              <a:rPr lang="de-DE" dirty="0"/>
              <a:t> and </a:t>
            </a:r>
            <a:r>
              <a:rPr lang="de-DE" dirty="0" err="1"/>
              <a:t>longer</a:t>
            </a:r>
            <a:endParaRPr lang="de-DE" dirty="0"/>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bg1"/>
                </a:solidFill>
                <a:latin typeface="Arial" panose="020B0604020202020204" pitchFamily="34" charset="0"/>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bg1"/>
                </a:solidFill>
                <a:latin typeface="Arial" panose="020B0604020202020204" pitchFamily="34" charset="0"/>
                <a:ea typeface="+mn-ea"/>
                <a:cs typeface="Arial" panose="020B0604020202020204" pitchFamily="34" charset="0"/>
              </a:defRPr>
            </a:lvl1pPr>
          </a:lstStyle>
          <a:p>
            <a:pPr lvl="0"/>
            <a:r>
              <a:rPr lang="de-DE" dirty="0"/>
              <a:t>12.04.2022</a:t>
            </a:r>
          </a:p>
        </p:txBody>
      </p:sp>
      <p:sp>
        <p:nvSpPr>
          <p:cNvPr id="19" name="Textplatzhalter 4">
            <a:extLst>
              <a:ext uri="{FF2B5EF4-FFF2-40B4-BE49-F238E27FC236}">
                <a16:creationId xmlns:a16="http://schemas.microsoft.com/office/drawing/2014/main" id="{7F00C896-A694-450C-BADA-1123EABEE713}"/>
              </a:ext>
            </a:extLst>
          </p:cNvPr>
          <p:cNvSpPr>
            <a:spLocks noGrp="1"/>
          </p:cNvSpPr>
          <p:nvPr>
            <p:ph type="body" sz="quarter" idx="18" hasCustomPrompt="1"/>
          </p:nvPr>
        </p:nvSpPr>
        <p:spPr>
          <a:xfrm>
            <a:off x="1059519" y="3442858"/>
            <a:ext cx="2634583" cy="216694"/>
          </a:xfrm>
          <a:effectLst/>
        </p:spPr>
        <p:txBody>
          <a:bodyPr anchor="ctr"/>
          <a:lstStyle>
            <a:lvl1pPr algn="ctr">
              <a:defRPr lang="de-DE" sz="675" b="0" i="0" smtClean="0">
                <a:solidFill>
                  <a:srgbClr val="4D5156">
                    <a:alpha val="48000"/>
                  </a:srgbClr>
                </a:solidFill>
                <a:effectLst>
                  <a:outerShdw blurRad="50800" dist="38100" dir="2700000" algn="tl" rotWithShape="0">
                    <a:prstClr val="black">
                      <a:alpha val="40000"/>
                    </a:prstClr>
                  </a:outerShdw>
                </a:effectLst>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pic>
        <p:nvPicPr>
          <p:cNvPr id="3" name="Grafik 2">
            <a:extLst>
              <a:ext uri="{FF2B5EF4-FFF2-40B4-BE49-F238E27FC236}">
                <a16:creationId xmlns:a16="http://schemas.microsoft.com/office/drawing/2014/main" id="{6575CDD1-584D-4980-8EA2-FA2D68B501B8}"/>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15196" t="27911" r="15486" b="29297"/>
          <a:stretch/>
        </p:blipFill>
        <p:spPr>
          <a:xfrm>
            <a:off x="7736802" y="4586348"/>
            <a:ext cx="1238352" cy="407208"/>
          </a:xfrm>
          <a:prstGeom prst="rect">
            <a:avLst/>
          </a:prstGeom>
        </p:spPr>
      </p:pic>
    </p:spTree>
    <p:extLst>
      <p:ext uri="{BB962C8B-B14F-4D97-AF65-F5344CB8AC3E}">
        <p14:creationId xmlns:p14="http://schemas.microsoft.com/office/powerpoint/2010/main" val="15080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cts &amp; Figures 1">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1681417" y="1988289"/>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1681417" y="1518048"/>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4" name="Datumsplatzhalter 3">
            <a:extLst>
              <a:ext uri="{FF2B5EF4-FFF2-40B4-BE49-F238E27FC236}">
                <a16:creationId xmlns:a16="http://schemas.microsoft.com/office/drawing/2014/main" id="{DEF6A26D-AE6E-4966-8F47-3D8B85AF8087}"/>
              </a:ext>
            </a:extLst>
          </p:cNvPr>
          <p:cNvSpPr>
            <a:spLocks noGrp="1"/>
          </p:cNvSpPr>
          <p:nvPr>
            <p:ph type="dt" sz="half" idx="27"/>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18" name="Inhaltsplatzhalter 2">
            <a:extLst>
              <a:ext uri="{FF2B5EF4-FFF2-40B4-BE49-F238E27FC236}">
                <a16:creationId xmlns:a16="http://schemas.microsoft.com/office/drawing/2014/main" id="{D514F991-B61D-47F5-AE36-A44F81C43602}"/>
              </a:ext>
            </a:extLst>
          </p:cNvPr>
          <p:cNvSpPr>
            <a:spLocks noGrp="1"/>
          </p:cNvSpPr>
          <p:nvPr>
            <p:ph sz="half" idx="34" hasCustomPrompt="1"/>
          </p:nvPr>
        </p:nvSpPr>
        <p:spPr>
          <a:xfrm>
            <a:off x="5232345" y="1931248"/>
            <a:ext cx="2820091" cy="2755052"/>
          </a:xfrm>
          <a:prstGeom prst="rect">
            <a:avLst/>
          </a:prstGeom>
          <a:solidFill>
            <a:schemeClr val="bg1">
              <a:lumMod val="85000"/>
            </a:schemeClr>
          </a:solidFill>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800">
                <a:solidFill>
                  <a:schemeClr val="tx1"/>
                </a:solidFill>
                <a:latin typeface="Arial" panose="020B0604020202020204" pitchFamily="34" charset="0"/>
                <a:cs typeface="Arial" panose="020B0604020202020204" pitchFamily="34" charset="0"/>
              </a:defRPr>
            </a:lvl1pPr>
          </a:lstStyle>
          <a:p>
            <a:pPr lvl="0"/>
            <a:r>
              <a:rPr lang="en-US" noProof="0" dirty="0"/>
              <a:t>Insert Media</a:t>
            </a:r>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1691680" y="3084744"/>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1691680" y="2614503"/>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1691680" y="4193415"/>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1691680" y="3723174"/>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9" name="Inhaltsplatzhalter 8">
            <a:extLst>
              <a:ext uri="{FF2B5EF4-FFF2-40B4-BE49-F238E27FC236}">
                <a16:creationId xmlns:a16="http://schemas.microsoft.com/office/drawing/2014/main" id="{E6EB8146-CEBB-4BB8-AB7A-4D5CCDA31E3F}"/>
              </a:ext>
            </a:extLst>
          </p:cNvPr>
          <p:cNvSpPr>
            <a:spLocks noGrp="1"/>
          </p:cNvSpPr>
          <p:nvPr>
            <p:ph sz="quarter" idx="41" hasCustomPrompt="1"/>
          </p:nvPr>
        </p:nvSpPr>
        <p:spPr>
          <a:xfrm>
            <a:off x="755576" y="168830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28" name="Inhaltsplatzhalter 8">
            <a:extLst>
              <a:ext uri="{FF2B5EF4-FFF2-40B4-BE49-F238E27FC236}">
                <a16:creationId xmlns:a16="http://schemas.microsoft.com/office/drawing/2014/main" id="{1286F49A-3A8D-4EBF-B30A-5110AA41D0EC}"/>
              </a:ext>
            </a:extLst>
          </p:cNvPr>
          <p:cNvSpPr>
            <a:spLocks noGrp="1"/>
          </p:cNvSpPr>
          <p:nvPr>
            <p:ph sz="quarter" idx="42" hasCustomPrompt="1"/>
          </p:nvPr>
        </p:nvSpPr>
        <p:spPr>
          <a:xfrm>
            <a:off x="755576" y="275848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29" name="Inhaltsplatzhalter 8">
            <a:extLst>
              <a:ext uri="{FF2B5EF4-FFF2-40B4-BE49-F238E27FC236}">
                <a16:creationId xmlns:a16="http://schemas.microsoft.com/office/drawing/2014/main" id="{877A6A52-8B84-4C45-90EE-D31BA376A3AA}"/>
              </a:ext>
            </a:extLst>
          </p:cNvPr>
          <p:cNvSpPr>
            <a:spLocks noGrp="1"/>
          </p:cNvSpPr>
          <p:nvPr>
            <p:ph sz="quarter" idx="43" hasCustomPrompt="1"/>
          </p:nvPr>
        </p:nvSpPr>
        <p:spPr>
          <a:xfrm>
            <a:off x="755576" y="382320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32" name="Textplatzhalter 4">
            <a:extLst>
              <a:ext uri="{FF2B5EF4-FFF2-40B4-BE49-F238E27FC236}">
                <a16:creationId xmlns:a16="http://schemas.microsoft.com/office/drawing/2014/main" id="{822BCEF7-AECD-42FE-85EA-3872D904C7D7}"/>
              </a:ext>
            </a:extLst>
          </p:cNvPr>
          <p:cNvSpPr>
            <a:spLocks noGrp="1"/>
          </p:cNvSpPr>
          <p:nvPr>
            <p:ph type="body" sz="quarter" idx="18" hasCustomPrompt="1"/>
          </p:nvPr>
        </p:nvSpPr>
        <p:spPr>
          <a:xfrm rot="16200000">
            <a:off x="6561378" y="3146517"/>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 name="Titel 2">
            <a:extLst>
              <a:ext uri="{FF2B5EF4-FFF2-40B4-BE49-F238E27FC236}">
                <a16:creationId xmlns:a16="http://schemas.microsoft.com/office/drawing/2014/main" id="{8521DCA8-609D-4BFE-AAD6-0E7978D3089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78898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cts &amp; Figures 2">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5569849" y="1988289"/>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5569849" y="1518048"/>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4" name="Datumsplatzhalter 3">
            <a:extLst>
              <a:ext uri="{FF2B5EF4-FFF2-40B4-BE49-F238E27FC236}">
                <a16:creationId xmlns:a16="http://schemas.microsoft.com/office/drawing/2014/main" id="{DEF6A26D-AE6E-4966-8F47-3D8B85AF8087}"/>
              </a:ext>
            </a:extLst>
          </p:cNvPr>
          <p:cNvSpPr>
            <a:spLocks noGrp="1"/>
          </p:cNvSpPr>
          <p:nvPr>
            <p:ph type="dt" sz="half" idx="27"/>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5580112" y="3084744"/>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5580112" y="2614503"/>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5580112" y="4193415"/>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5580112" y="3723174"/>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3" name="Titel 2">
            <a:extLst>
              <a:ext uri="{FF2B5EF4-FFF2-40B4-BE49-F238E27FC236}">
                <a16:creationId xmlns:a16="http://schemas.microsoft.com/office/drawing/2014/main" id="{8521DCA8-609D-4BFE-AAD6-0E7978D3089A}"/>
              </a:ext>
            </a:extLst>
          </p:cNvPr>
          <p:cNvSpPr>
            <a:spLocks noGrp="1"/>
          </p:cNvSpPr>
          <p:nvPr>
            <p:ph type="title"/>
          </p:nvPr>
        </p:nvSpPr>
        <p:spPr/>
        <p:txBody>
          <a:bodyPr/>
          <a:lstStyle/>
          <a:p>
            <a:r>
              <a:rPr lang="de-DE"/>
              <a:t>Mastertitelformat bearbeiten</a:t>
            </a:r>
            <a:endParaRPr lang="de-DE" dirty="0"/>
          </a:p>
        </p:txBody>
      </p:sp>
      <p:sp>
        <p:nvSpPr>
          <p:cNvPr id="7" name="Bildplatzhalter 6">
            <a:extLst>
              <a:ext uri="{FF2B5EF4-FFF2-40B4-BE49-F238E27FC236}">
                <a16:creationId xmlns:a16="http://schemas.microsoft.com/office/drawing/2014/main" id="{D420E181-CB96-48CC-97E2-8CFABF1FBDCF}"/>
              </a:ext>
            </a:extLst>
          </p:cNvPr>
          <p:cNvSpPr>
            <a:spLocks noGrp="1"/>
          </p:cNvSpPr>
          <p:nvPr>
            <p:ph type="pic" sz="quarter" idx="41"/>
          </p:nvPr>
        </p:nvSpPr>
        <p:spPr>
          <a:xfrm>
            <a:off x="4693821" y="1684312"/>
            <a:ext cx="758068" cy="758068"/>
          </a:xfrm>
          <a:noFill/>
        </p:spPr>
        <p:txBody>
          <a:bodyPr/>
          <a:lstStyle>
            <a:lvl1pPr>
              <a:defRPr sz="1000"/>
            </a:lvl1pPr>
          </a:lstStyle>
          <a:p>
            <a:r>
              <a:rPr lang="de-DE"/>
              <a:t>Bild durch Klicken auf Symbol hinzufügen</a:t>
            </a:r>
            <a:endParaRPr lang="de-DE" dirty="0"/>
          </a:p>
        </p:txBody>
      </p:sp>
      <p:sp>
        <p:nvSpPr>
          <p:cNvPr id="19" name="Bildplatzhalter 6">
            <a:extLst>
              <a:ext uri="{FF2B5EF4-FFF2-40B4-BE49-F238E27FC236}">
                <a16:creationId xmlns:a16="http://schemas.microsoft.com/office/drawing/2014/main" id="{C7D5E2F9-EF3C-4292-943C-9D25AC756C37}"/>
              </a:ext>
            </a:extLst>
          </p:cNvPr>
          <p:cNvSpPr>
            <a:spLocks noGrp="1"/>
          </p:cNvSpPr>
          <p:nvPr>
            <p:ph type="pic" sz="quarter" idx="42"/>
          </p:nvPr>
        </p:nvSpPr>
        <p:spPr>
          <a:xfrm>
            <a:off x="4693821" y="2753433"/>
            <a:ext cx="758068" cy="758068"/>
          </a:xfrm>
          <a:noFill/>
        </p:spPr>
        <p:txBody>
          <a:bodyPr/>
          <a:lstStyle>
            <a:lvl1pPr>
              <a:defRPr sz="1000"/>
            </a:lvl1pPr>
          </a:lstStyle>
          <a:p>
            <a:r>
              <a:rPr lang="de-DE"/>
              <a:t>Bild durch Klicken auf Symbol hinzufügen</a:t>
            </a:r>
            <a:endParaRPr lang="de-DE" dirty="0"/>
          </a:p>
        </p:txBody>
      </p:sp>
      <p:sp>
        <p:nvSpPr>
          <p:cNvPr id="24" name="Bildplatzhalter 6">
            <a:extLst>
              <a:ext uri="{FF2B5EF4-FFF2-40B4-BE49-F238E27FC236}">
                <a16:creationId xmlns:a16="http://schemas.microsoft.com/office/drawing/2014/main" id="{2C4E28D0-348B-4768-B7A9-948FE1EC8CF9}"/>
              </a:ext>
            </a:extLst>
          </p:cNvPr>
          <p:cNvSpPr>
            <a:spLocks noGrp="1"/>
          </p:cNvSpPr>
          <p:nvPr>
            <p:ph type="pic" sz="quarter" idx="43"/>
          </p:nvPr>
        </p:nvSpPr>
        <p:spPr>
          <a:xfrm>
            <a:off x="4693821" y="3816506"/>
            <a:ext cx="758068" cy="758068"/>
          </a:xfrm>
          <a:noFill/>
        </p:spPr>
        <p:txBody>
          <a:bodyPr/>
          <a:lstStyle>
            <a:lvl1pPr>
              <a:defRPr sz="1000"/>
            </a:lvl1pPr>
          </a:lstStyle>
          <a:p>
            <a:r>
              <a:rPr lang="de-DE"/>
              <a:t>Bild durch Klicken auf Symbol hinzufügen</a:t>
            </a:r>
            <a:endParaRPr lang="de-DE" dirty="0"/>
          </a:p>
        </p:txBody>
      </p:sp>
      <p:sp>
        <p:nvSpPr>
          <p:cNvPr id="27" name="Inhaltsplatzhalter 2">
            <a:extLst>
              <a:ext uri="{FF2B5EF4-FFF2-40B4-BE49-F238E27FC236}">
                <a16:creationId xmlns:a16="http://schemas.microsoft.com/office/drawing/2014/main" id="{3B220917-BBF3-459B-A522-AE57DDA86BDB}"/>
              </a:ext>
            </a:extLst>
          </p:cNvPr>
          <p:cNvSpPr>
            <a:spLocks noGrp="1"/>
          </p:cNvSpPr>
          <p:nvPr>
            <p:ph sz="half" idx="44" hasCustomPrompt="1"/>
          </p:nvPr>
        </p:nvSpPr>
        <p:spPr>
          <a:xfrm>
            <a:off x="602576" y="1988289"/>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30" name="Inhaltsplatzhalter 2">
            <a:extLst>
              <a:ext uri="{FF2B5EF4-FFF2-40B4-BE49-F238E27FC236}">
                <a16:creationId xmlns:a16="http://schemas.microsoft.com/office/drawing/2014/main" id="{2CA28026-726F-41F1-8626-8A09F911DC8A}"/>
              </a:ext>
            </a:extLst>
          </p:cNvPr>
          <p:cNvSpPr>
            <a:spLocks noGrp="1"/>
          </p:cNvSpPr>
          <p:nvPr>
            <p:ph sz="half" idx="45" hasCustomPrompt="1"/>
          </p:nvPr>
        </p:nvSpPr>
        <p:spPr>
          <a:xfrm>
            <a:off x="602576" y="1518048"/>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31" name="Inhaltsplatzhalter 2">
            <a:extLst>
              <a:ext uri="{FF2B5EF4-FFF2-40B4-BE49-F238E27FC236}">
                <a16:creationId xmlns:a16="http://schemas.microsoft.com/office/drawing/2014/main" id="{7B1E8D53-2014-4026-BA24-AFED7C634C89}"/>
              </a:ext>
            </a:extLst>
          </p:cNvPr>
          <p:cNvSpPr>
            <a:spLocks noGrp="1"/>
          </p:cNvSpPr>
          <p:nvPr>
            <p:ph sz="half" idx="46" hasCustomPrompt="1"/>
          </p:nvPr>
        </p:nvSpPr>
        <p:spPr>
          <a:xfrm>
            <a:off x="612839" y="3084744"/>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33" name="Inhaltsplatzhalter 2">
            <a:extLst>
              <a:ext uri="{FF2B5EF4-FFF2-40B4-BE49-F238E27FC236}">
                <a16:creationId xmlns:a16="http://schemas.microsoft.com/office/drawing/2014/main" id="{D4EF0A42-B36C-41AD-A4FE-D2E1A04504D7}"/>
              </a:ext>
            </a:extLst>
          </p:cNvPr>
          <p:cNvSpPr>
            <a:spLocks noGrp="1"/>
          </p:cNvSpPr>
          <p:nvPr>
            <p:ph sz="half" idx="47" hasCustomPrompt="1"/>
          </p:nvPr>
        </p:nvSpPr>
        <p:spPr>
          <a:xfrm>
            <a:off x="612839" y="2614503"/>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34" name="Inhaltsplatzhalter 2">
            <a:extLst>
              <a:ext uri="{FF2B5EF4-FFF2-40B4-BE49-F238E27FC236}">
                <a16:creationId xmlns:a16="http://schemas.microsoft.com/office/drawing/2014/main" id="{DB66E68E-A49A-41BA-80E1-5ED15D6611A8}"/>
              </a:ext>
            </a:extLst>
          </p:cNvPr>
          <p:cNvSpPr>
            <a:spLocks noGrp="1"/>
          </p:cNvSpPr>
          <p:nvPr>
            <p:ph sz="half" idx="48" hasCustomPrompt="1"/>
          </p:nvPr>
        </p:nvSpPr>
        <p:spPr>
          <a:xfrm>
            <a:off x="612839" y="4193415"/>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35" name="Inhaltsplatzhalter 2">
            <a:extLst>
              <a:ext uri="{FF2B5EF4-FFF2-40B4-BE49-F238E27FC236}">
                <a16:creationId xmlns:a16="http://schemas.microsoft.com/office/drawing/2014/main" id="{262BBEA2-59EE-47E9-957E-C04057ADC063}"/>
              </a:ext>
            </a:extLst>
          </p:cNvPr>
          <p:cNvSpPr>
            <a:spLocks noGrp="1"/>
          </p:cNvSpPr>
          <p:nvPr>
            <p:ph sz="half" idx="49" hasCustomPrompt="1"/>
          </p:nvPr>
        </p:nvSpPr>
        <p:spPr>
          <a:xfrm>
            <a:off x="612839" y="3723174"/>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36" name="Bildplatzhalter 6">
            <a:extLst>
              <a:ext uri="{FF2B5EF4-FFF2-40B4-BE49-F238E27FC236}">
                <a16:creationId xmlns:a16="http://schemas.microsoft.com/office/drawing/2014/main" id="{668292E6-CC71-460B-BF8C-89F3E5DD0FFC}"/>
              </a:ext>
            </a:extLst>
          </p:cNvPr>
          <p:cNvSpPr>
            <a:spLocks noGrp="1"/>
          </p:cNvSpPr>
          <p:nvPr>
            <p:ph type="pic" sz="quarter" idx="50"/>
          </p:nvPr>
        </p:nvSpPr>
        <p:spPr>
          <a:xfrm>
            <a:off x="3476087" y="1682187"/>
            <a:ext cx="758068" cy="758068"/>
          </a:xfrm>
          <a:noFill/>
        </p:spPr>
        <p:txBody>
          <a:bodyPr/>
          <a:lstStyle>
            <a:lvl1pPr>
              <a:defRPr sz="1000"/>
            </a:lvl1pPr>
          </a:lstStyle>
          <a:p>
            <a:r>
              <a:rPr lang="de-DE"/>
              <a:t>Bild durch Klicken auf Symbol hinzufügen</a:t>
            </a:r>
            <a:endParaRPr lang="de-DE" dirty="0"/>
          </a:p>
        </p:txBody>
      </p:sp>
      <p:sp>
        <p:nvSpPr>
          <p:cNvPr id="37" name="Bildplatzhalter 6">
            <a:extLst>
              <a:ext uri="{FF2B5EF4-FFF2-40B4-BE49-F238E27FC236}">
                <a16:creationId xmlns:a16="http://schemas.microsoft.com/office/drawing/2014/main" id="{0998B464-AEA6-4A8F-B221-C6175F7C8269}"/>
              </a:ext>
            </a:extLst>
          </p:cNvPr>
          <p:cNvSpPr>
            <a:spLocks noGrp="1"/>
          </p:cNvSpPr>
          <p:nvPr>
            <p:ph type="pic" sz="quarter" idx="51"/>
          </p:nvPr>
        </p:nvSpPr>
        <p:spPr>
          <a:xfrm>
            <a:off x="3476087" y="2751308"/>
            <a:ext cx="758068" cy="758068"/>
          </a:xfrm>
          <a:noFill/>
        </p:spPr>
        <p:txBody>
          <a:bodyPr/>
          <a:lstStyle>
            <a:lvl1pPr>
              <a:defRPr sz="1000"/>
            </a:lvl1pPr>
          </a:lstStyle>
          <a:p>
            <a:r>
              <a:rPr lang="de-DE"/>
              <a:t>Bild durch Klicken auf Symbol hinzufügen</a:t>
            </a:r>
            <a:endParaRPr lang="de-DE" dirty="0"/>
          </a:p>
        </p:txBody>
      </p:sp>
      <p:sp>
        <p:nvSpPr>
          <p:cNvPr id="38" name="Bildplatzhalter 6">
            <a:extLst>
              <a:ext uri="{FF2B5EF4-FFF2-40B4-BE49-F238E27FC236}">
                <a16:creationId xmlns:a16="http://schemas.microsoft.com/office/drawing/2014/main" id="{E88FB037-3AC4-401D-87A3-616D6D7B3B84}"/>
              </a:ext>
            </a:extLst>
          </p:cNvPr>
          <p:cNvSpPr>
            <a:spLocks noGrp="1"/>
          </p:cNvSpPr>
          <p:nvPr>
            <p:ph type="pic" sz="quarter" idx="52"/>
          </p:nvPr>
        </p:nvSpPr>
        <p:spPr>
          <a:xfrm>
            <a:off x="3476087" y="3814381"/>
            <a:ext cx="758068" cy="758068"/>
          </a:xfrm>
          <a:noFill/>
        </p:spPr>
        <p:txBody>
          <a:bodyPr/>
          <a:lstStyle>
            <a:lvl1pPr>
              <a:defRPr sz="1000"/>
            </a:lvl1pPr>
          </a:lstStyle>
          <a:p>
            <a:r>
              <a:rPr lang="de-DE"/>
              <a:t>Bild durch Klicken auf Symbol hinzufügen</a:t>
            </a:r>
            <a:endParaRPr lang="de-DE" dirty="0"/>
          </a:p>
        </p:txBody>
      </p:sp>
      <p:sp>
        <p:nvSpPr>
          <p:cNvPr id="39" name="Textplatzhalter 4">
            <a:extLst>
              <a:ext uri="{FF2B5EF4-FFF2-40B4-BE49-F238E27FC236}">
                <a16:creationId xmlns:a16="http://schemas.microsoft.com/office/drawing/2014/main" id="{2438B5B5-D735-4AC8-BC97-602BF6075CFD}"/>
              </a:ext>
            </a:extLst>
          </p:cNvPr>
          <p:cNvSpPr>
            <a:spLocks noGrp="1"/>
          </p:cNvSpPr>
          <p:nvPr>
            <p:ph type="body" sz="quarter" idx="18" hasCustomPrompt="1"/>
          </p:nvPr>
        </p:nvSpPr>
        <p:spPr>
          <a:xfrm rot="16200000">
            <a:off x="4978000" y="1936704"/>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40" name="Textplatzhalter 4">
            <a:extLst>
              <a:ext uri="{FF2B5EF4-FFF2-40B4-BE49-F238E27FC236}">
                <a16:creationId xmlns:a16="http://schemas.microsoft.com/office/drawing/2014/main" id="{DDE9E689-F184-4286-9EF6-812092B281B6}"/>
              </a:ext>
            </a:extLst>
          </p:cNvPr>
          <p:cNvSpPr>
            <a:spLocks noGrp="1"/>
          </p:cNvSpPr>
          <p:nvPr>
            <p:ph type="body" sz="quarter" idx="53" hasCustomPrompt="1"/>
          </p:nvPr>
        </p:nvSpPr>
        <p:spPr>
          <a:xfrm rot="16200000">
            <a:off x="4971556" y="3030465"/>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41" name="Textplatzhalter 4">
            <a:extLst>
              <a:ext uri="{FF2B5EF4-FFF2-40B4-BE49-F238E27FC236}">
                <a16:creationId xmlns:a16="http://schemas.microsoft.com/office/drawing/2014/main" id="{9E81B533-5D71-4B3B-9D76-8B110BA363AA}"/>
              </a:ext>
            </a:extLst>
          </p:cNvPr>
          <p:cNvSpPr>
            <a:spLocks noGrp="1"/>
          </p:cNvSpPr>
          <p:nvPr>
            <p:ph type="body" sz="quarter" idx="54" hasCustomPrompt="1"/>
          </p:nvPr>
        </p:nvSpPr>
        <p:spPr>
          <a:xfrm rot="16200000">
            <a:off x="4971556" y="4101954"/>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42" name="Textplatzhalter 4">
            <a:extLst>
              <a:ext uri="{FF2B5EF4-FFF2-40B4-BE49-F238E27FC236}">
                <a16:creationId xmlns:a16="http://schemas.microsoft.com/office/drawing/2014/main" id="{4066EE8C-2B3C-4B2A-AF90-C46BB5D33192}"/>
              </a:ext>
            </a:extLst>
          </p:cNvPr>
          <p:cNvSpPr>
            <a:spLocks noGrp="1"/>
          </p:cNvSpPr>
          <p:nvPr>
            <p:ph type="body" sz="quarter" idx="55" hasCustomPrompt="1"/>
          </p:nvPr>
        </p:nvSpPr>
        <p:spPr>
          <a:xfrm rot="16200000">
            <a:off x="3766184" y="1937656"/>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43" name="Textplatzhalter 4">
            <a:extLst>
              <a:ext uri="{FF2B5EF4-FFF2-40B4-BE49-F238E27FC236}">
                <a16:creationId xmlns:a16="http://schemas.microsoft.com/office/drawing/2014/main" id="{D63426A5-1A09-4DA9-81A3-3BE833CF1320}"/>
              </a:ext>
            </a:extLst>
          </p:cNvPr>
          <p:cNvSpPr>
            <a:spLocks noGrp="1"/>
          </p:cNvSpPr>
          <p:nvPr>
            <p:ph type="body" sz="quarter" idx="56" hasCustomPrompt="1"/>
          </p:nvPr>
        </p:nvSpPr>
        <p:spPr>
          <a:xfrm rot="16200000">
            <a:off x="3759740" y="3031417"/>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44" name="Textplatzhalter 4">
            <a:extLst>
              <a:ext uri="{FF2B5EF4-FFF2-40B4-BE49-F238E27FC236}">
                <a16:creationId xmlns:a16="http://schemas.microsoft.com/office/drawing/2014/main" id="{5FB6144A-96B9-4229-97A9-75D3D2FF90AE}"/>
              </a:ext>
            </a:extLst>
          </p:cNvPr>
          <p:cNvSpPr>
            <a:spLocks noGrp="1"/>
          </p:cNvSpPr>
          <p:nvPr>
            <p:ph type="body" sz="quarter" idx="57" hasCustomPrompt="1"/>
          </p:nvPr>
        </p:nvSpPr>
        <p:spPr>
          <a:xfrm rot="16200000">
            <a:off x="3759740" y="4102906"/>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76419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amp; Facts">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5619575" y="2168899"/>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5619575" y="1698658"/>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4" name="Datumsplatzhalter 3">
            <a:extLst>
              <a:ext uri="{FF2B5EF4-FFF2-40B4-BE49-F238E27FC236}">
                <a16:creationId xmlns:a16="http://schemas.microsoft.com/office/drawing/2014/main" id="{DEF6A26D-AE6E-4966-8F47-3D8B85AF8087}"/>
              </a:ext>
            </a:extLst>
          </p:cNvPr>
          <p:cNvSpPr>
            <a:spLocks noGrp="1"/>
          </p:cNvSpPr>
          <p:nvPr>
            <p:ph type="dt" sz="half" idx="27"/>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5629838" y="3265354"/>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5629838" y="2795113"/>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5629838" y="4364777"/>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5629838" y="3894536"/>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7" name="Bildplatzhalter 6">
            <a:extLst>
              <a:ext uri="{FF2B5EF4-FFF2-40B4-BE49-F238E27FC236}">
                <a16:creationId xmlns:a16="http://schemas.microsoft.com/office/drawing/2014/main" id="{A5D3FBDF-087C-40EA-B4B6-E4F790B3D2B6}"/>
              </a:ext>
            </a:extLst>
          </p:cNvPr>
          <p:cNvSpPr>
            <a:spLocks noGrp="1"/>
          </p:cNvSpPr>
          <p:nvPr>
            <p:ph type="pic" sz="quarter" idx="41"/>
          </p:nvPr>
        </p:nvSpPr>
        <p:spPr>
          <a:xfrm>
            <a:off x="4572001" y="1789702"/>
            <a:ext cx="826402" cy="826402"/>
          </a:xfrm>
          <a:solidFill>
            <a:schemeClr val="bg1">
              <a:lumMod val="85000"/>
            </a:schemeClr>
          </a:solidFill>
        </p:spPr>
        <p:txBody>
          <a:bodyPr/>
          <a:lstStyle>
            <a:lvl1pPr>
              <a:defRPr sz="800"/>
            </a:lvl1pPr>
          </a:lstStyle>
          <a:p>
            <a:r>
              <a:rPr lang="de-DE"/>
              <a:t>Bild durch Klicken auf Symbol hinzufügen</a:t>
            </a:r>
            <a:endParaRPr lang="de-DE" dirty="0"/>
          </a:p>
        </p:txBody>
      </p:sp>
      <p:sp>
        <p:nvSpPr>
          <p:cNvPr id="19" name="Bildplatzhalter 6">
            <a:extLst>
              <a:ext uri="{FF2B5EF4-FFF2-40B4-BE49-F238E27FC236}">
                <a16:creationId xmlns:a16="http://schemas.microsoft.com/office/drawing/2014/main" id="{9C0B6771-8941-4284-AE3D-E5AE3B880B2C}"/>
              </a:ext>
            </a:extLst>
          </p:cNvPr>
          <p:cNvSpPr>
            <a:spLocks noGrp="1"/>
          </p:cNvSpPr>
          <p:nvPr>
            <p:ph type="pic" sz="quarter" idx="42"/>
          </p:nvPr>
        </p:nvSpPr>
        <p:spPr>
          <a:xfrm>
            <a:off x="4572000" y="2861191"/>
            <a:ext cx="826402" cy="826402"/>
          </a:xfrm>
          <a:solidFill>
            <a:schemeClr val="bg1">
              <a:lumMod val="85000"/>
            </a:schemeClr>
          </a:solidFill>
        </p:spPr>
        <p:txBody>
          <a:bodyPr/>
          <a:lstStyle>
            <a:lvl1pPr>
              <a:defRPr sz="800"/>
            </a:lvl1pPr>
          </a:lstStyle>
          <a:p>
            <a:r>
              <a:rPr lang="de-DE"/>
              <a:t>Bild durch Klicken auf Symbol hinzufügen</a:t>
            </a:r>
            <a:endParaRPr lang="de-DE" dirty="0"/>
          </a:p>
        </p:txBody>
      </p:sp>
      <p:sp>
        <p:nvSpPr>
          <p:cNvPr id="24" name="Bildplatzhalter 6">
            <a:extLst>
              <a:ext uri="{FF2B5EF4-FFF2-40B4-BE49-F238E27FC236}">
                <a16:creationId xmlns:a16="http://schemas.microsoft.com/office/drawing/2014/main" id="{E6F79BE6-989D-4653-AB76-2D2B56A716F5}"/>
              </a:ext>
            </a:extLst>
          </p:cNvPr>
          <p:cNvSpPr>
            <a:spLocks noGrp="1"/>
          </p:cNvSpPr>
          <p:nvPr>
            <p:ph type="pic" sz="quarter" idx="43"/>
          </p:nvPr>
        </p:nvSpPr>
        <p:spPr>
          <a:xfrm>
            <a:off x="4572000" y="3932680"/>
            <a:ext cx="826402" cy="826402"/>
          </a:xfrm>
          <a:solidFill>
            <a:schemeClr val="bg1">
              <a:lumMod val="85000"/>
            </a:schemeClr>
          </a:solidFill>
        </p:spPr>
        <p:txBody>
          <a:bodyPr/>
          <a:lstStyle>
            <a:lvl1pPr>
              <a:defRPr sz="800"/>
            </a:lvl1pPr>
          </a:lstStyle>
          <a:p>
            <a:r>
              <a:rPr lang="de-DE"/>
              <a:t>Bild durch Klicken auf Symbol hinzufügen</a:t>
            </a:r>
            <a:endParaRPr lang="de-DE" dirty="0"/>
          </a:p>
        </p:txBody>
      </p:sp>
      <p:sp>
        <p:nvSpPr>
          <p:cNvPr id="10" name="Diagrammplatzhalter 9">
            <a:extLst>
              <a:ext uri="{FF2B5EF4-FFF2-40B4-BE49-F238E27FC236}">
                <a16:creationId xmlns:a16="http://schemas.microsoft.com/office/drawing/2014/main" id="{302C1F18-5570-47F2-BD17-4B05D342A656}"/>
              </a:ext>
            </a:extLst>
          </p:cNvPr>
          <p:cNvSpPr>
            <a:spLocks noGrp="1"/>
          </p:cNvSpPr>
          <p:nvPr>
            <p:ph type="chart" sz="quarter" idx="44"/>
          </p:nvPr>
        </p:nvSpPr>
        <p:spPr>
          <a:xfrm>
            <a:off x="684213" y="1789510"/>
            <a:ext cx="3480593" cy="2969419"/>
          </a:xfrm>
        </p:spPr>
        <p:txBody>
          <a:bodyPr/>
          <a:lstStyle/>
          <a:p>
            <a:r>
              <a:rPr lang="de-DE"/>
              <a:t>Diagramm durch Klicken auf Symbol hinzufügen</a:t>
            </a:r>
            <a:endParaRPr lang="de-DE" dirty="0"/>
          </a:p>
        </p:txBody>
      </p:sp>
      <p:sp>
        <p:nvSpPr>
          <p:cNvPr id="32" name="Textplatzhalter 4">
            <a:extLst>
              <a:ext uri="{FF2B5EF4-FFF2-40B4-BE49-F238E27FC236}">
                <a16:creationId xmlns:a16="http://schemas.microsoft.com/office/drawing/2014/main" id="{C2942669-B5F6-4898-9124-9E5899B98E2B}"/>
              </a:ext>
            </a:extLst>
          </p:cNvPr>
          <p:cNvSpPr>
            <a:spLocks noGrp="1"/>
          </p:cNvSpPr>
          <p:nvPr>
            <p:ph type="body" sz="quarter" idx="18" hasCustomPrompt="1"/>
          </p:nvPr>
        </p:nvSpPr>
        <p:spPr>
          <a:xfrm rot="16200000">
            <a:off x="4908057" y="2074962"/>
            <a:ext cx="782241"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3" name="Textplatzhalter 4">
            <a:extLst>
              <a:ext uri="{FF2B5EF4-FFF2-40B4-BE49-F238E27FC236}">
                <a16:creationId xmlns:a16="http://schemas.microsoft.com/office/drawing/2014/main" id="{92A861E6-AF98-4735-A915-1FE3ABC7DBFA}"/>
              </a:ext>
            </a:extLst>
          </p:cNvPr>
          <p:cNvSpPr>
            <a:spLocks noGrp="1"/>
          </p:cNvSpPr>
          <p:nvPr>
            <p:ph type="body" sz="quarter" idx="45" hasCustomPrompt="1"/>
          </p:nvPr>
        </p:nvSpPr>
        <p:spPr>
          <a:xfrm rot="16200000">
            <a:off x="4901613" y="3168723"/>
            <a:ext cx="782241"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4" name="Textplatzhalter 4">
            <a:extLst>
              <a:ext uri="{FF2B5EF4-FFF2-40B4-BE49-F238E27FC236}">
                <a16:creationId xmlns:a16="http://schemas.microsoft.com/office/drawing/2014/main" id="{BF5E576B-1489-4AC5-8DFD-22567DB8BAD0}"/>
              </a:ext>
            </a:extLst>
          </p:cNvPr>
          <p:cNvSpPr>
            <a:spLocks noGrp="1"/>
          </p:cNvSpPr>
          <p:nvPr>
            <p:ph type="body" sz="quarter" idx="46" hasCustomPrompt="1"/>
          </p:nvPr>
        </p:nvSpPr>
        <p:spPr>
          <a:xfrm rot="16200000">
            <a:off x="4901613" y="4240212"/>
            <a:ext cx="782241"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 name="Titel 2">
            <a:extLst>
              <a:ext uri="{FF2B5EF4-FFF2-40B4-BE49-F238E27FC236}">
                <a16:creationId xmlns:a16="http://schemas.microsoft.com/office/drawing/2014/main" id="{212C3F15-C020-436F-B899-738600BCF495}"/>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13709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mages uprigh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B18CCCCC-768A-483B-A8D5-1A56D3A430EE}"/>
              </a:ext>
            </a:extLst>
          </p:cNvPr>
          <p:cNvSpPr>
            <a:spLocks noGrp="1"/>
          </p:cNvSpPr>
          <p:nvPr>
            <p:ph type="pic" sz="quarter" idx="13"/>
          </p:nvPr>
        </p:nvSpPr>
        <p:spPr>
          <a:xfrm>
            <a:off x="3627966" y="195263"/>
            <a:ext cx="2430000" cy="4725591"/>
          </a:xfrm>
          <a:solidFill>
            <a:schemeClr val="bg1">
              <a:lumMod val="85000"/>
            </a:schemeClr>
          </a:solidFill>
        </p:spPr>
        <p:txBody>
          <a:bodyPr/>
          <a:lstStyle/>
          <a:p>
            <a:r>
              <a:rPr lang="de-DE"/>
              <a:t>Bild durch Klicken auf Symbol hinzufügen</a:t>
            </a:r>
            <a:endParaRPr lang="de-DE" dirty="0"/>
          </a:p>
        </p:txBody>
      </p:sp>
      <p:sp>
        <p:nvSpPr>
          <p:cNvPr id="9" name="Bildplatzhalter 7">
            <a:extLst>
              <a:ext uri="{FF2B5EF4-FFF2-40B4-BE49-F238E27FC236}">
                <a16:creationId xmlns:a16="http://schemas.microsoft.com/office/drawing/2014/main" id="{D0B2BEAC-A583-416E-B4D9-5DC349952ABE}"/>
              </a:ext>
            </a:extLst>
          </p:cNvPr>
          <p:cNvSpPr>
            <a:spLocks noGrp="1"/>
          </p:cNvSpPr>
          <p:nvPr>
            <p:ph type="pic" sz="quarter" idx="14"/>
          </p:nvPr>
        </p:nvSpPr>
        <p:spPr>
          <a:xfrm>
            <a:off x="6057966" y="195263"/>
            <a:ext cx="2430000" cy="4725591"/>
          </a:xfrm>
          <a:solidFill>
            <a:schemeClr val="bg1">
              <a:lumMod val="85000"/>
            </a:schemeClr>
          </a:solidFill>
        </p:spPr>
        <p:txBody>
          <a:bodyPr/>
          <a:lstStyle/>
          <a:p>
            <a:r>
              <a:rPr lang="de-DE"/>
              <a:t>Bild durch Klicken auf Symbol hinzufügen</a:t>
            </a:r>
            <a:endParaRPr lang="de-DE" dirty="0"/>
          </a:p>
        </p:txBody>
      </p:sp>
      <p:sp>
        <p:nvSpPr>
          <p:cNvPr id="10" name="Untertitel 2">
            <a:extLst>
              <a:ext uri="{FF2B5EF4-FFF2-40B4-BE49-F238E27FC236}">
                <a16:creationId xmlns:a16="http://schemas.microsoft.com/office/drawing/2014/main" id="{71E3DDA3-CC4F-46F5-8F27-793882191513}"/>
              </a:ext>
            </a:extLst>
          </p:cNvPr>
          <p:cNvSpPr>
            <a:spLocks noGrp="1"/>
          </p:cNvSpPr>
          <p:nvPr>
            <p:ph type="subTitle" idx="1" hasCustomPrompt="1"/>
          </p:nvPr>
        </p:nvSpPr>
        <p:spPr>
          <a:xfrm>
            <a:off x="494109" y="2095739"/>
            <a:ext cx="2630092" cy="2825115"/>
          </a:xfrm>
        </p:spPr>
        <p:txBody>
          <a:bodyPr>
            <a:no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a:t>
            </a:r>
          </a:p>
        </p:txBody>
      </p:sp>
      <p:sp>
        <p:nvSpPr>
          <p:cNvPr id="11" name="Titel 1">
            <a:extLst>
              <a:ext uri="{FF2B5EF4-FFF2-40B4-BE49-F238E27FC236}">
                <a16:creationId xmlns:a16="http://schemas.microsoft.com/office/drawing/2014/main" id="{3E8D7781-2EF4-4841-92F2-CE38A5E448BA}"/>
              </a:ext>
            </a:extLst>
          </p:cNvPr>
          <p:cNvSpPr>
            <a:spLocks noGrp="1"/>
          </p:cNvSpPr>
          <p:nvPr>
            <p:ph type="title" hasCustomPrompt="1"/>
          </p:nvPr>
        </p:nvSpPr>
        <p:spPr>
          <a:xfrm>
            <a:off x="494110" y="600075"/>
            <a:ext cx="2630092" cy="1452283"/>
          </a:xfrm>
        </p:spPr>
        <p:txBody>
          <a:bodyPr/>
          <a:lstStyle>
            <a:lvl1pPr marL="0" indent="0">
              <a:buNone/>
              <a:defRPr cap="all" baseline="0"/>
            </a:lvl1pPr>
          </a:lstStyle>
          <a:p>
            <a:r>
              <a:rPr lang="de-DE" dirty="0"/>
              <a:t>Master Headline </a:t>
            </a:r>
            <a:r>
              <a:rPr lang="de-DE" dirty="0" err="1"/>
              <a:t>goes</a:t>
            </a:r>
            <a:r>
              <a:rPr lang="de-DE" dirty="0"/>
              <a:t> </a:t>
            </a:r>
            <a:r>
              <a:rPr lang="de-DE" dirty="0" err="1"/>
              <a:t>here</a:t>
            </a:r>
            <a:r>
              <a:rPr lang="de-DE" dirty="0"/>
              <a:t> </a:t>
            </a:r>
            <a:r>
              <a:rPr lang="de-DE" dirty="0" err="1"/>
              <a:t>here</a:t>
            </a:r>
            <a:endParaRPr lang="de-DE" dirty="0"/>
          </a:p>
        </p:txBody>
      </p:sp>
      <p:sp>
        <p:nvSpPr>
          <p:cNvPr id="2" name="Datumsplatzhalter 1">
            <a:extLst>
              <a:ext uri="{FF2B5EF4-FFF2-40B4-BE49-F238E27FC236}">
                <a16:creationId xmlns:a16="http://schemas.microsoft.com/office/drawing/2014/main" id="{813E9D8D-2510-4DAF-8185-9E9A1E3930BC}"/>
              </a:ext>
            </a:extLst>
          </p:cNvPr>
          <p:cNvSpPr>
            <a:spLocks noGrp="1"/>
          </p:cNvSpPr>
          <p:nvPr>
            <p:ph type="dt" sz="half" idx="15"/>
          </p:nvPr>
        </p:nvSpPr>
        <p:spPr/>
        <p:txBody>
          <a:bodyPr/>
          <a:lstStyle/>
          <a:p>
            <a:fld id="{02EC35AF-9013-4326-A1E2-ACC9FE1768B2}" type="datetime1">
              <a:rPr lang="de-DE" smtClean="0"/>
              <a:t>17.05.2023</a:t>
            </a:fld>
            <a:endParaRPr lang="de-DE" dirty="0"/>
          </a:p>
        </p:txBody>
      </p:sp>
      <p:sp>
        <p:nvSpPr>
          <p:cNvPr id="3" name="Fußzeilenplatzhalter 2">
            <a:extLst>
              <a:ext uri="{FF2B5EF4-FFF2-40B4-BE49-F238E27FC236}">
                <a16:creationId xmlns:a16="http://schemas.microsoft.com/office/drawing/2014/main" id="{BCE80908-65B3-4CDB-A1AD-AE17DE96D0D7}"/>
              </a:ext>
            </a:extLst>
          </p:cNvPr>
          <p:cNvSpPr>
            <a:spLocks noGrp="1"/>
          </p:cNvSpPr>
          <p:nvPr>
            <p:ph type="ftr" sz="quarter" idx="16"/>
          </p:nvPr>
        </p:nvSpPr>
        <p:spPr/>
        <p:txBody>
          <a:bodyPr/>
          <a:lstStyle/>
          <a:p>
            <a:r>
              <a:rPr lang="de-DE" dirty="0"/>
              <a:t>Project Name</a:t>
            </a:r>
          </a:p>
        </p:txBody>
      </p:sp>
      <p:sp>
        <p:nvSpPr>
          <p:cNvPr id="4" name="Foliennummernplatzhalter 3">
            <a:extLst>
              <a:ext uri="{FF2B5EF4-FFF2-40B4-BE49-F238E27FC236}">
                <a16:creationId xmlns:a16="http://schemas.microsoft.com/office/drawing/2014/main" id="{C86575DE-4E68-4DE5-95D8-219077336728}"/>
              </a:ext>
            </a:extLst>
          </p:cNvPr>
          <p:cNvSpPr>
            <a:spLocks noGrp="1"/>
          </p:cNvSpPr>
          <p:nvPr>
            <p:ph type="sldNum" sz="quarter" idx="17"/>
          </p:nvPr>
        </p:nvSpPr>
        <p:spPr/>
        <p:txBody>
          <a:bodyPr/>
          <a:lstStyle/>
          <a:p>
            <a:fld id="{DB97557C-07F1-4F6F-B2A1-37771CCEF5CA}" type="slidenum">
              <a:rPr lang="de-DE" smtClean="0"/>
              <a:pPr/>
              <a:t>‹Nr.›</a:t>
            </a:fld>
            <a:endParaRPr lang="de-DE" dirty="0"/>
          </a:p>
        </p:txBody>
      </p:sp>
      <p:sp>
        <p:nvSpPr>
          <p:cNvPr id="14" name="Textplatzhalter 4">
            <a:extLst>
              <a:ext uri="{FF2B5EF4-FFF2-40B4-BE49-F238E27FC236}">
                <a16:creationId xmlns:a16="http://schemas.microsoft.com/office/drawing/2014/main" id="{96388F78-8F3D-44E8-AA32-9F586784F7F1}"/>
              </a:ext>
            </a:extLst>
          </p:cNvPr>
          <p:cNvSpPr>
            <a:spLocks noGrp="1"/>
          </p:cNvSpPr>
          <p:nvPr>
            <p:ph type="body" sz="quarter" idx="18" hasCustomPrompt="1"/>
          </p:nvPr>
        </p:nvSpPr>
        <p:spPr>
          <a:xfrm rot="16200000">
            <a:off x="6996910" y="3370101"/>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5" name="Textplatzhalter 4">
            <a:extLst>
              <a:ext uri="{FF2B5EF4-FFF2-40B4-BE49-F238E27FC236}">
                <a16:creationId xmlns:a16="http://schemas.microsoft.com/office/drawing/2014/main" id="{099AB6D6-9A45-41F3-AAC3-0F22D60B79DC}"/>
              </a:ext>
            </a:extLst>
          </p:cNvPr>
          <p:cNvSpPr>
            <a:spLocks noGrp="1"/>
          </p:cNvSpPr>
          <p:nvPr>
            <p:ph type="body" sz="quarter" idx="19" hasCustomPrompt="1"/>
          </p:nvPr>
        </p:nvSpPr>
        <p:spPr>
          <a:xfrm rot="16200000">
            <a:off x="4579789" y="3370101"/>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16189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square images">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D0B2BEAC-A583-416E-B4D9-5DC349952ABE}"/>
              </a:ext>
            </a:extLst>
          </p:cNvPr>
          <p:cNvSpPr>
            <a:spLocks noGrp="1"/>
          </p:cNvSpPr>
          <p:nvPr>
            <p:ph type="pic" sz="quarter" idx="14"/>
          </p:nvPr>
        </p:nvSpPr>
        <p:spPr>
          <a:xfrm>
            <a:off x="6123385" y="195262"/>
            <a:ext cx="2364581" cy="2376488"/>
          </a:xfrm>
          <a:solidFill>
            <a:schemeClr val="bg1">
              <a:lumMod val="85000"/>
            </a:schemeClr>
          </a:solidFill>
        </p:spPr>
        <p:txBody>
          <a:bodyPr/>
          <a:lstStyle>
            <a:lvl1pPr>
              <a:defRPr sz="1400"/>
            </a:lvl1pPr>
          </a:lstStyle>
          <a:p>
            <a:r>
              <a:rPr lang="de-DE"/>
              <a:t>Bild durch Klicken auf Symbol hinzufügen</a:t>
            </a:r>
            <a:endParaRPr lang="de-DE" dirty="0"/>
          </a:p>
        </p:txBody>
      </p:sp>
      <p:sp>
        <p:nvSpPr>
          <p:cNvPr id="10" name="Bildplatzhalter 7">
            <a:extLst>
              <a:ext uri="{FF2B5EF4-FFF2-40B4-BE49-F238E27FC236}">
                <a16:creationId xmlns:a16="http://schemas.microsoft.com/office/drawing/2014/main" id="{A53B992D-5A97-465D-94C5-39340837F695}"/>
              </a:ext>
            </a:extLst>
          </p:cNvPr>
          <p:cNvSpPr>
            <a:spLocks noGrp="1"/>
          </p:cNvSpPr>
          <p:nvPr>
            <p:ph type="pic" sz="quarter" idx="16"/>
          </p:nvPr>
        </p:nvSpPr>
        <p:spPr>
          <a:xfrm>
            <a:off x="6123385" y="2571750"/>
            <a:ext cx="2364581" cy="2349104"/>
          </a:xfrm>
          <a:solidFill>
            <a:schemeClr val="bg1">
              <a:lumMod val="85000"/>
            </a:schemeClr>
          </a:solidFill>
        </p:spPr>
        <p:txBody>
          <a:bodyPr/>
          <a:lstStyle>
            <a:lvl1pPr>
              <a:defRPr sz="1400"/>
            </a:lvl1pPr>
          </a:lstStyle>
          <a:p>
            <a:r>
              <a:rPr lang="de-DE"/>
              <a:t>Bild durch Klicken auf Symbol hinzufügen</a:t>
            </a:r>
            <a:endParaRPr lang="de-DE" dirty="0"/>
          </a:p>
        </p:txBody>
      </p:sp>
      <p:sp>
        <p:nvSpPr>
          <p:cNvPr id="15" name="Bildplatzhalter 7">
            <a:extLst>
              <a:ext uri="{FF2B5EF4-FFF2-40B4-BE49-F238E27FC236}">
                <a16:creationId xmlns:a16="http://schemas.microsoft.com/office/drawing/2014/main" id="{BE35A95F-F93A-469E-AC81-ECB8D1B06CB0}"/>
              </a:ext>
            </a:extLst>
          </p:cNvPr>
          <p:cNvSpPr>
            <a:spLocks noGrp="1"/>
          </p:cNvSpPr>
          <p:nvPr>
            <p:ph type="pic" sz="quarter" idx="20"/>
          </p:nvPr>
        </p:nvSpPr>
        <p:spPr>
          <a:xfrm>
            <a:off x="3758804" y="195262"/>
            <a:ext cx="2364581" cy="2376488"/>
          </a:xfrm>
          <a:solidFill>
            <a:schemeClr val="bg1">
              <a:lumMod val="85000"/>
            </a:schemeClr>
          </a:solidFill>
        </p:spPr>
        <p:txBody>
          <a:bodyPr/>
          <a:lstStyle>
            <a:lvl1pPr>
              <a:defRPr sz="1400"/>
            </a:lvl1pPr>
          </a:lstStyle>
          <a:p>
            <a:r>
              <a:rPr lang="de-DE"/>
              <a:t>Bild durch Klicken auf Symbol hinzufügen</a:t>
            </a:r>
            <a:endParaRPr lang="de-DE" dirty="0"/>
          </a:p>
        </p:txBody>
      </p:sp>
      <p:sp>
        <p:nvSpPr>
          <p:cNvPr id="16" name="Bildplatzhalter 7">
            <a:extLst>
              <a:ext uri="{FF2B5EF4-FFF2-40B4-BE49-F238E27FC236}">
                <a16:creationId xmlns:a16="http://schemas.microsoft.com/office/drawing/2014/main" id="{FF80C647-A1E9-4844-AFA6-6918EF07FEA7}"/>
              </a:ext>
            </a:extLst>
          </p:cNvPr>
          <p:cNvSpPr>
            <a:spLocks noGrp="1"/>
          </p:cNvSpPr>
          <p:nvPr>
            <p:ph type="pic" sz="quarter" idx="21"/>
          </p:nvPr>
        </p:nvSpPr>
        <p:spPr>
          <a:xfrm>
            <a:off x="3758804" y="2571750"/>
            <a:ext cx="2364581" cy="2349104"/>
          </a:xfrm>
          <a:solidFill>
            <a:schemeClr val="bg1">
              <a:lumMod val="85000"/>
            </a:schemeClr>
          </a:solidFill>
        </p:spPr>
        <p:txBody>
          <a:bodyPr/>
          <a:lstStyle>
            <a:lvl1pPr>
              <a:defRPr sz="1400"/>
            </a:lvl1pPr>
          </a:lstStyle>
          <a:p>
            <a:r>
              <a:rPr lang="de-DE"/>
              <a:t>Bild durch Klicken auf Symbol hinzufügen</a:t>
            </a:r>
            <a:endParaRPr lang="de-DE" dirty="0"/>
          </a:p>
        </p:txBody>
      </p:sp>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494109" y="2095738"/>
            <a:ext cx="2926209" cy="2434400"/>
          </a:xfrm>
        </p:spPr>
        <p:txBody>
          <a:bodyPr>
            <a:no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a:t>
            </a:r>
          </a:p>
        </p:txBody>
      </p:sp>
      <p:sp>
        <p:nvSpPr>
          <p:cNvPr id="11" name="Titel 1">
            <a:extLst>
              <a:ext uri="{FF2B5EF4-FFF2-40B4-BE49-F238E27FC236}">
                <a16:creationId xmlns:a16="http://schemas.microsoft.com/office/drawing/2014/main" id="{B8759177-C059-4BBF-9F6A-5329C60AA2CF}"/>
              </a:ext>
            </a:extLst>
          </p:cNvPr>
          <p:cNvSpPr>
            <a:spLocks noGrp="1"/>
          </p:cNvSpPr>
          <p:nvPr>
            <p:ph type="title" hasCustomPrompt="1"/>
          </p:nvPr>
        </p:nvSpPr>
        <p:spPr>
          <a:xfrm>
            <a:off x="494110" y="708423"/>
            <a:ext cx="2926209" cy="1211818"/>
          </a:xfrm>
        </p:spPr>
        <p:txBody>
          <a:bodyPr/>
          <a:lstStyle>
            <a:lvl1pPr marL="0" indent="0">
              <a:buNone/>
              <a:defRPr cap="all" baseline="0"/>
            </a:lvl1pPr>
          </a:lstStyle>
          <a:p>
            <a:r>
              <a:rPr lang="de-DE" dirty="0"/>
              <a:t>Master Headline </a:t>
            </a:r>
            <a:r>
              <a:rPr lang="de-DE" dirty="0" err="1"/>
              <a:t>goes</a:t>
            </a:r>
            <a:r>
              <a:rPr lang="de-DE" dirty="0"/>
              <a:t> </a:t>
            </a:r>
            <a:r>
              <a:rPr lang="de-DE" dirty="0" err="1"/>
              <a:t>here</a:t>
            </a:r>
            <a:endParaRPr lang="de-DE" dirty="0"/>
          </a:p>
        </p:txBody>
      </p:sp>
      <p:sp>
        <p:nvSpPr>
          <p:cNvPr id="2" name="Datumsplatzhalter 1">
            <a:extLst>
              <a:ext uri="{FF2B5EF4-FFF2-40B4-BE49-F238E27FC236}">
                <a16:creationId xmlns:a16="http://schemas.microsoft.com/office/drawing/2014/main" id="{52F6712D-4BAC-4C45-97DA-BBF17786179F}"/>
              </a:ext>
            </a:extLst>
          </p:cNvPr>
          <p:cNvSpPr>
            <a:spLocks noGrp="1"/>
          </p:cNvSpPr>
          <p:nvPr>
            <p:ph type="dt" sz="half" idx="22"/>
          </p:nvPr>
        </p:nvSpPr>
        <p:spPr/>
        <p:txBody>
          <a:bodyPr/>
          <a:lstStyle/>
          <a:p>
            <a:fld id="{02EC35AF-9013-4326-A1E2-ACC9FE1768B2}" type="datetime1">
              <a:rPr lang="de-DE" smtClean="0"/>
              <a:t>17.05.2023</a:t>
            </a:fld>
            <a:endParaRPr lang="de-DE" dirty="0"/>
          </a:p>
        </p:txBody>
      </p:sp>
      <p:sp>
        <p:nvSpPr>
          <p:cNvPr id="4" name="Fußzeilenplatzhalter 3">
            <a:extLst>
              <a:ext uri="{FF2B5EF4-FFF2-40B4-BE49-F238E27FC236}">
                <a16:creationId xmlns:a16="http://schemas.microsoft.com/office/drawing/2014/main" id="{51EFA6B0-35E4-4F26-9B3C-BFC430F9196B}"/>
              </a:ext>
            </a:extLst>
          </p:cNvPr>
          <p:cNvSpPr>
            <a:spLocks noGrp="1"/>
          </p:cNvSpPr>
          <p:nvPr>
            <p:ph type="ftr" sz="quarter" idx="23"/>
          </p:nvPr>
        </p:nvSpPr>
        <p:spPr/>
        <p:txBody>
          <a:bodyPr/>
          <a:lstStyle/>
          <a:p>
            <a:r>
              <a:rPr lang="de-DE" dirty="0"/>
              <a:t>Project Name</a:t>
            </a:r>
          </a:p>
        </p:txBody>
      </p:sp>
      <p:sp>
        <p:nvSpPr>
          <p:cNvPr id="5" name="Foliennummernplatzhalter 4">
            <a:extLst>
              <a:ext uri="{FF2B5EF4-FFF2-40B4-BE49-F238E27FC236}">
                <a16:creationId xmlns:a16="http://schemas.microsoft.com/office/drawing/2014/main" id="{235D3AE9-0088-48F5-AAA8-520D28D02312}"/>
              </a:ext>
            </a:extLst>
          </p:cNvPr>
          <p:cNvSpPr>
            <a:spLocks noGrp="1"/>
          </p:cNvSpPr>
          <p:nvPr>
            <p:ph type="sldNum" sz="quarter" idx="24"/>
          </p:nvPr>
        </p:nvSpPr>
        <p:spPr/>
        <p:txBody>
          <a:bodyPr/>
          <a:lstStyle/>
          <a:p>
            <a:fld id="{DB97557C-07F1-4F6F-B2A1-37771CCEF5CA}" type="slidenum">
              <a:rPr lang="de-DE" smtClean="0"/>
              <a:pPr/>
              <a:t>‹Nr.›</a:t>
            </a:fld>
            <a:endParaRPr lang="de-DE" dirty="0"/>
          </a:p>
        </p:txBody>
      </p:sp>
      <p:sp>
        <p:nvSpPr>
          <p:cNvPr id="18" name="Textplatzhalter 4">
            <a:extLst>
              <a:ext uri="{FF2B5EF4-FFF2-40B4-BE49-F238E27FC236}">
                <a16:creationId xmlns:a16="http://schemas.microsoft.com/office/drawing/2014/main" id="{FCC1A1B6-C19C-43E2-8CAA-E732AA492551}"/>
              </a:ext>
            </a:extLst>
          </p:cNvPr>
          <p:cNvSpPr>
            <a:spLocks noGrp="1"/>
          </p:cNvSpPr>
          <p:nvPr>
            <p:ph type="body" sz="quarter" idx="18" hasCustomPrompt="1"/>
          </p:nvPr>
        </p:nvSpPr>
        <p:spPr>
          <a:xfrm rot="16200000">
            <a:off x="7270635" y="3643826"/>
            <a:ext cx="2217971"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9" name="Textplatzhalter 4">
            <a:extLst>
              <a:ext uri="{FF2B5EF4-FFF2-40B4-BE49-F238E27FC236}">
                <a16:creationId xmlns:a16="http://schemas.microsoft.com/office/drawing/2014/main" id="{A622B9FA-145A-4C68-8894-D8BD09C45074}"/>
              </a:ext>
            </a:extLst>
          </p:cNvPr>
          <p:cNvSpPr>
            <a:spLocks noGrp="1"/>
          </p:cNvSpPr>
          <p:nvPr>
            <p:ph type="body" sz="quarter" idx="25" hasCustomPrompt="1"/>
          </p:nvPr>
        </p:nvSpPr>
        <p:spPr>
          <a:xfrm rot="16200000">
            <a:off x="4906054" y="3643826"/>
            <a:ext cx="2217971"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20" name="Textplatzhalter 4">
            <a:extLst>
              <a:ext uri="{FF2B5EF4-FFF2-40B4-BE49-F238E27FC236}">
                <a16:creationId xmlns:a16="http://schemas.microsoft.com/office/drawing/2014/main" id="{CAD057D9-B271-435A-AC79-627949310862}"/>
              </a:ext>
            </a:extLst>
          </p:cNvPr>
          <p:cNvSpPr>
            <a:spLocks noGrp="1"/>
          </p:cNvSpPr>
          <p:nvPr>
            <p:ph type="body" sz="quarter" idx="26" hasCustomPrompt="1"/>
          </p:nvPr>
        </p:nvSpPr>
        <p:spPr>
          <a:xfrm rot="16200000">
            <a:off x="7270635" y="1294722"/>
            <a:ext cx="2217971"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21" name="Textplatzhalter 4">
            <a:extLst>
              <a:ext uri="{FF2B5EF4-FFF2-40B4-BE49-F238E27FC236}">
                <a16:creationId xmlns:a16="http://schemas.microsoft.com/office/drawing/2014/main" id="{57AE1B1B-202A-4F0D-BB9E-31A7A64579BC}"/>
              </a:ext>
            </a:extLst>
          </p:cNvPr>
          <p:cNvSpPr>
            <a:spLocks noGrp="1"/>
          </p:cNvSpPr>
          <p:nvPr>
            <p:ph type="body" sz="quarter" idx="27" hasCustomPrompt="1"/>
          </p:nvPr>
        </p:nvSpPr>
        <p:spPr>
          <a:xfrm rot="16200000">
            <a:off x="4912492" y="1282981"/>
            <a:ext cx="2217971"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379456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n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latin typeface="Arial Black" panose="020B0A04020102020204" pitchFamily="34" charset="0"/>
            </a:endParaRP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2252126" y="1133600"/>
            <a:ext cx="4639748" cy="2643100"/>
          </a:xfrm>
        </p:spPr>
        <p:txBody>
          <a:bodyPr anchor="ctr"/>
          <a:lstStyle>
            <a:lvl1pPr marL="0" indent="0" algn="ctr">
              <a:lnSpc>
                <a:spcPct val="80000"/>
              </a:lnSpc>
              <a:buNone/>
              <a:defRPr sz="3150" cap="all" baseline="0">
                <a:solidFill>
                  <a:schemeClr val="bg1"/>
                </a:solidFill>
              </a:defRPr>
            </a:lvl1pPr>
          </a:lstStyle>
          <a:p>
            <a:r>
              <a:rPr lang="de-DE" dirty="0"/>
              <a:t>„Quote Text </a:t>
            </a:r>
            <a:r>
              <a:rPr lang="de-DE" dirty="0" err="1"/>
              <a:t>goes</a:t>
            </a:r>
            <a:r>
              <a:rPr lang="de-DE" dirty="0"/>
              <a:t> </a:t>
            </a:r>
            <a:r>
              <a:rPr lang="de-DE" dirty="0" err="1"/>
              <a:t>here</a:t>
            </a:r>
            <a:r>
              <a:rPr lang="de-DE" dirty="0"/>
              <a:t> an </a:t>
            </a:r>
            <a:r>
              <a:rPr lang="de-DE" dirty="0" err="1"/>
              <a:t>maybe</a:t>
            </a:r>
            <a:r>
              <a:rPr lang="de-DE" dirty="0"/>
              <a:t> </a:t>
            </a:r>
            <a:r>
              <a:rPr lang="de-DE" dirty="0" err="1"/>
              <a:t>longer</a:t>
            </a:r>
            <a:r>
              <a:rPr lang="de-DE" dirty="0"/>
              <a:t>“</a:t>
            </a:r>
          </a:p>
        </p:txBody>
      </p:sp>
      <p:cxnSp>
        <p:nvCxnSpPr>
          <p:cNvPr id="14" name="Gerader Verbinder 13">
            <a:extLst>
              <a:ext uri="{FF2B5EF4-FFF2-40B4-BE49-F238E27FC236}">
                <a16:creationId xmlns:a16="http://schemas.microsoft.com/office/drawing/2014/main" id="{FD917947-2965-4AC0-9ABC-38F1EA3C900F}"/>
              </a:ext>
            </a:extLst>
          </p:cNvPr>
          <p:cNvCxnSpPr>
            <a:cxnSpLocks/>
          </p:cNvCxnSpPr>
          <p:nvPr userDrawn="1"/>
        </p:nvCxnSpPr>
        <p:spPr>
          <a:xfrm>
            <a:off x="8693250" y="4546856"/>
            <a:ext cx="267041" cy="0"/>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EAF310AC-E588-4886-9249-3A679F12FF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84616" y="4636545"/>
            <a:ext cx="284309" cy="284309"/>
          </a:xfrm>
          <a:prstGeom prst="rect">
            <a:avLst/>
          </a:prstGeom>
        </p:spPr>
      </p:pic>
      <p:sp>
        <p:nvSpPr>
          <p:cNvPr id="12" name="Textplatzhalter 11">
            <a:extLst>
              <a:ext uri="{FF2B5EF4-FFF2-40B4-BE49-F238E27FC236}">
                <a16:creationId xmlns:a16="http://schemas.microsoft.com/office/drawing/2014/main" id="{59D33ECC-94A1-4342-9823-BE4AF84E9A2C}"/>
              </a:ext>
            </a:extLst>
          </p:cNvPr>
          <p:cNvSpPr>
            <a:spLocks noGrp="1"/>
          </p:cNvSpPr>
          <p:nvPr>
            <p:ph type="body" sz="quarter" idx="13" hasCustomPrompt="1"/>
          </p:nvPr>
        </p:nvSpPr>
        <p:spPr>
          <a:xfrm>
            <a:off x="1284685" y="3888582"/>
            <a:ext cx="6546056" cy="641747"/>
          </a:xfrm>
        </p:spPr>
        <p:txBody>
          <a:bodyPr/>
          <a:lstStyle>
            <a:lvl1pPr algn="ctr">
              <a:defRPr>
                <a:solidFill>
                  <a:schemeClr val="bg1"/>
                </a:solidFill>
              </a:defRPr>
            </a:lvl1pPr>
          </a:lstStyle>
          <a:p>
            <a:pPr lvl="0"/>
            <a:r>
              <a:rPr lang="de-DE" dirty="0"/>
              <a:t>Lorem ipsum dolor sit amet, consectetuer adipiscing elit. Maecenas porttitor </a:t>
            </a:r>
            <a:r>
              <a:rPr lang="de-DE" dirty="0" err="1"/>
              <a:t>congue</a:t>
            </a:r>
            <a:r>
              <a:rPr lang="de-DE" dirty="0"/>
              <a:t> </a:t>
            </a:r>
            <a:r>
              <a:rPr lang="de-DE" dirty="0" err="1"/>
              <a:t>massa</a:t>
            </a:r>
            <a:endParaRPr lang="de-DE" dirty="0"/>
          </a:p>
        </p:txBody>
      </p:sp>
      <p:sp>
        <p:nvSpPr>
          <p:cNvPr id="11" name="Datumsplatzhalter 10">
            <a:extLst>
              <a:ext uri="{FF2B5EF4-FFF2-40B4-BE49-F238E27FC236}">
                <a16:creationId xmlns:a16="http://schemas.microsoft.com/office/drawing/2014/main" id="{EC15C14E-D131-463C-803A-68F414322617}"/>
              </a:ext>
            </a:extLst>
          </p:cNvPr>
          <p:cNvSpPr>
            <a:spLocks noGrp="1"/>
          </p:cNvSpPr>
          <p:nvPr>
            <p:ph type="dt" sz="half" idx="14"/>
          </p:nvPr>
        </p:nvSpPr>
        <p:spPr/>
        <p:txBody>
          <a:bodyPr/>
          <a:lstStyle>
            <a:lvl1pPr>
              <a:defRPr>
                <a:solidFill>
                  <a:schemeClr val="bg1"/>
                </a:solidFill>
              </a:defRPr>
            </a:lvl1pPr>
          </a:lstStyle>
          <a:p>
            <a:fld id="{02EC35AF-9013-4326-A1E2-ACC9FE1768B2}" type="datetime1">
              <a:rPr lang="de-DE" smtClean="0"/>
              <a:pPr/>
              <a:t>17.05.2023</a:t>
            </a:fld>
            <a:endParaRPr lang="de-DE" dirty="0"/>
          </a:p>
        </p:txBody>
      </p:sp>
      <p:sp>
        <p:nvSpPr>
          <p:cNvPr id="15" name="Foliennummernplatzhalter 14">
            <a:extLst>
              <a:ext uri="{FF2B5EF4-FFF2-40B4-BE49-F238E27FC236}">
                <a16:creationId xmlns:a16="http://schemas.microsoft.com/office/drawing/2014/main" id="{D377D2D4-7627-473C-AE16-E22388F1D892}"/>
              </a:ext>
            </a:extLst>
          </p:cNvPr>
          <p:cNvSpPr>
            <a:spLocks noGrp="1"/>
          </p:cNvSpPr>
          <p:nvPr>
            <p:ph type="sldNum" sz="quarter" idx="16"/>
          </p:nvPr>
        </p:nvSpPr>
        <p:spPr/>
        <p:txBody>
          <a:bodyPr/>
          <a:lstStyle>
            <a:lvl1pPr>
              <a:defRPr>
                <a:solidFill>
                  <a:schemeClr val="bg1"/>
                </a:solidFill>
              </a:defRPr>
            </a:lvl1pPr>
          </a:lstStyle>
          <a:p>
            <a:fld id="{DB97557C-07F1-4F6F-B2A1-37771CCEF5CA}" type="slidenum">
              <a:rPr lang="de-DE" smtClean="0"/>
              <a:pPr/>
              <a:t>‹Nr.›</a:t>
            </a:fld>
            <a:endParaRPr lang="de-DE" dirty="0"/>
          </a:p>
        </p:txBody>
      </p:sp>
      <p:sp>
        <p:nvSpPr>
          <p:cNvPr id="13" name="Fußzeilenplatzhalter 12">
            <a:extLst>
              <a:ext uri="{FF2B5EF4-FFF2-40B4-BE49-F238E27FC236}">
                <a16:creationId xmlns:a16="http://schemas.microsoft.com/office/drawing/2014/main" id="{C8F42386-3753-4ACB-BC5E-502253DCC825}"/>
              </a:ext>
            </a:extLst>
          </p:cNvPr>
          <p:cNvSpPr>
            <a:spLocks noGrp="1"/>
          </p:cNvSpPr>
          <p:nvPr>
            <p:ph type="ftr" sz="quarter" idx="15"/>
          </p:nvPr>
        </p:nvSpPr>
        <p:spPr/>
        <p:txBody>
          <a:bodyPr/>
          <a:lstStyle>
            <a:lvl1pPr>
              <a:defRPr>
                <a:solidFill>
                  <a:schemeClr val="bg1"/>
                </a:solidFill>
              </a:defRPr>
            </a:lvl1pPr>
          </a:lstStyle>
          <a:p>
            <a:r>
              <a:rPr lang="de-DE" dirty="0"/>
              <a:t>Project Name</a:t>
            </a:r>
          </a:p>
        </p:txBody>
      </p:sp>
    </p:spTree>
    <p:extLst>
      <p:ext uri="{BB962C8B-B14F-4D97-AF65-F5344CB8AC3E}">
        <p14:creationId xmlns:p14="http://schemas.microsoft.com/office/powerpoint/2010/main" val="157240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 + Image on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latin typeface="Arial Black" panose="020B0A04020102020204" pitchFamily="34" charset="0"/>
            </a:endParaRP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1836420" y="1434227"/>
            <a:ext cx="4160520" cy="1507094"/>
          </a:xfrm>
        </p:spPr>
        <p:txBody>
          <a:bodyPr anchor="t"/>
          <a:lstStyle>
            <a:lvl1pPr marL="0" indent="0" algn="l">
              <a:lnSpc>
                <a:spcPct val="80000"/>
              </a:lnSpc>
              <a:buNone/>
              <a:defRPr sz="2700" cap="all" baseline="0">
                <a:solidFill>
                  <a:schemeClr val="bg1"/>
                </a:solidFill>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Amet</a:t>
            </a:r>
          </a:p>
        </p:txBody>
      </p:sp>
      <p:cxnSp>
        <p:nvCxnSpPr>
          <p:cNvPr id="14" name="Gerader Verbinder 13">
            <a:extLst>
              <a:ext uri="{FF2B5EF4-FFF2-40B4-BE49-F238E27FC236}">
                <a16:creationId xmlns:a16="http://schemas.microsoft.com/office/drawing/2014/main" id="{FD917947-2965-4AC0-9ABC-38F1EA3C900F}"/>
              </a:ext>
            </a:extLst>
          </p:cNvPr>
          <p:cNvCxnSpPr>
            <a:cxnSpLocks/>
          </p:cNvCxnSpPr>
          <p:nvPr userDrawn="1"/>
        </p:nvCxnSpPr>
        <p:spPr>
          <a:xfrm>
            <a:off x="8693250" y="4546856"/>
            <a:ext cx="267041" cy="0"/>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EAF310AC-E588-4886-9249-3A679F12FF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84616" y="4636545"/>
            <a:ext cx="284309" cy="284309"/>
          </a:xfrm>
          <a:prstGeom prst="rect">
            <a:avLst/>
          </a:prstGeom>
        </p:spPr>
      </p:pic>
      <p:sp>
        <p:nvSpPr>
          <p:cNvPr id="12" name="Textplatzhalter 11">
            <a:extLst>
              <a:ext uri="{FF2B5EF4-FFF2-40B4-BE49-F238E27FC236}">
                <a16:creationId xmlns:a16="http://schemas.microsoft.com/office/drawing/2014/main" id="{59D33ECC-94A1-4342-9823-BE4AF84E9A2C}"/>
              </a:ext>
            </a:extLst>
          </p:cNvPr>
          <p:cNvSpPr>
            <a:spLocks noGrp="1"/>
          </p:cNvSpPr>
          <p:nvPr>
            <p:ph type="body" sz="quarter" idx="13" hasCustomPrompt="1"/>
          </p:nvPr>
        </p:nvSpPr>
        <p:spPr>
          <a:xfrm>
            <a:off x="879385" y="3050865"/>
            <a:ext cx="3083015" cy="1364974"/>
          </a:xfrm>
        </p:spPr>
        <p:txBody>
          <a:bodyPr/>
          <a:lstStyle>
            <a:lvl1pPr algn="l">
              <a:defRPr>
                <a:solidFill>
                  <a:schemeClr val="bg1"/>
                </a:solidFill>
              </a:defRPr>
            </a:lvl1pPr>
          </a:lstStyle>
          <a:p>
            <a:pPr lvl="0"/>
            <a:r>
              <a:rPr lang="de-DE" dirty="0"/>
              <a:t>Lorem ipsum dolor sit amet, consectetuer adipiscing elit. Maecenas porttitor </a:t>
            </a:r>
            <a:r>
              <a:rPr lang="de-DE" dirty="0" err="1"/>
              <a:t>congue</a:t>
            </a:r>
            <a:r>
              <a:rPr lang="de-DE" dirty="0"/>
              <a:t> </a:t>
            </a:r>
            <a:r>
              <a:rPr lang="de-DE" dirty="0" err="1"/>
              <a:t>massa</a:t>
            </a:r>
            <a:endParaRPr lang="de-DE" dirty="0"/>
          </a:p>
        </p:txBody>
      </p:sp>
      <p:sp>
        <p:nvSpPr>
          <p:cNvPr id="11" name="Datumsplatzhalter 10">
            <a:extLst>
              <a:ext uri="{FF2B5EF4-FFF2-40B4-BE49-F238E27FC236}">
                <a16:creationId xmlns:a16="http://schemas.microsoft.com/office/drawing/2014/main" id="{EC15C14E-D131-463C-803A-68F414322617}"/>
              </a:ext>
            </a:extLst>
          </p:cNvPr>
          <p:cNvSpPr>
            <a:spLocks noGrp="1"/>
          </p:cNvSpPr>
          <p:nvPr>
            <p:ph type="dt" sz="half" idx="14"/>
          </p:nvPr>
        </p:nvSpPr>
        <p:spPr/>
        <p:txBody>
          <a:bodyPr/>
          <a:lstStyle>
            <a:lvl1pPr>
              <a:defRPr>
                <a:solidFill>
                  <a:schemeClr val="bg1"/>
                </a:solidFill>
              </a:defRPr>
            </a:lvl1pPr>
          </a:lstStyle>
          <a:p>
            <a:fld id="{02EC35AF-9013-4326-A1E2-ACC9FE1768B2}" type="datetime1">
              <a:rPr lang="de-DE" smtClean="0"/>
              <a:pPr/>
              <a:t>17.05.2023</a:t>
            </a:fld>
            <a:endParaRPr lang="de-DE" dirty="0"/>
          </a:p>
        </p:txBody>
      </p:sp>
      <p:sp>
        <p:nvSpPr>
          <p:cNvPr id="15" name="Foliennummernplatzhalter 14">
            <a:extLst>
              <a:ext uri="{FF2B5EF4-FFF2-40B4-BE49-F238E27FC236}">
                <a16:creationId xmlns:a16="http://schemas.microsoft.com/office/drawing/2014/main" id="{D377D2D4-7627-473C-AE16-E22388F1D892}"/>
              </a:ext>
            </a:extLst>
          </p:cNvPr>
          <p:cNvSpPr>
            <a:spLocks noGrp="1"/>
          </p:cNvSpPr>
          <p:nvPr>
            <p:ph type="sldNum" sz="quarter" idx="16"/>
          </p:nvPr>
        </p:nvSpPr>
        <p:spPr/>
        <p:txBody>
          <a:bodyPr/>
          <a:lstStyle>
            <a:lvl1pPr>
              <a:defRPr>
                <a:solidFill>
                  <a:schemeClr val="bg1"/>
                </a:solidFill>
              </a:defRPr>
            </a:lvl1pPr>
          </a:lstStyle>
          <a:p>
            <a:fld id="{DB97557C-07F1-4F6F-B2A1-37771CCEF5CA}" type="slidenum">
              <a:rPr lang="de-DE" smtClean="0"/>
              <a:pPr/>
              <a:t>‹Nr.›</a:t>
            </a:fld>
            <a:endParaRPr lang="de-DE" dirty="0"/>
          </a:p>
        </p:txBody>
      </p:sp>
      <p:sp>
        <p:nvSpPr>
          <p:cNvPr id="13" name="Fußzeilenplatzhalter 12">
            <a:extLst>
              <a:ext uri="{FF2B5EF4-FFF2-40B4-BE49-F238E27FC236}">
                <a16:creationId xmlns:a16="http://schemas.microsoft.com/office/drawing/2014/main" id="{C8F42386-3753-4ACB-BC5E-502253DCC825}"/>
              </a:ext>
            </a:extLst>
          </p:cNvPr>
          <p:cNvSpPr>
            <a:spLocks noGrp="1"/>
          </p:cNvSpPr>
          <p:nvPr>
            <p:ph type="ftr" sz="quarter" idx="15"/>
          </p:nvPr>
        </p:nvSpPr>
        <p:spPr/>
        <p:txBody>
          <a:bodyPr/>
          <a:lstStyle>
            <a:lvl1pPr>
              <a:defRPr>
                <a:solidFill>
                  <a:schemeClr val="bg1"/>
                </a:solidFill>
              </a:defRPr>
            </a:lvl1pPr>
          </a:lstStyle>
          <a:p>
            <a:r>
              <a:rPr lang="de-DE" dirty="0"/>
              <a:t>Project Name</a:t>
            </a:r>
          </a:p>
        </p:txBody>
      </p:sp>
      <p:sp>
        <p:nvSpPr>
          <p:cNvPr id="4" name="Bildplatzhalter 3">
            <a:extLst>
              <a:ext uri="{FF2B5EF4-FFF2-40B4-BE49-F238E27FC236}">
                <a16:creationId xmlns:a16="http://schemas.microsoft.com/office/drawing/2014/main" id="{EB52933C-7E72-4D84-A88F-7D120A7A6E9B}"/>
              </a:ext>
            </a:extLst>
          </p:cNvPr>
          <p:cNvSpPr>
            <a:spLocks noGrp="1"/>
          </p:cNvSpPr>
          <p:nvPr>
            <p:ph type="pic" sz="quarter" idx="17"/>
          </p:nvPr>
        </p:nvSpPr>
        <p:spPr>
          <a:xfrm>
            <a:off x="4479023" y="1143000"/>
            <a:ext cx="3505200" cy="2644140"/>
          </a:xfrm>
        </p:spPr>
        <p:txBody>
          <a:bodyPr/>
          <a:lstStyle>
            <a:lvl1pPr>
              <a:defRPr>
                <a:solidFill>
                  <a:schemeClr val="bg1"/>
                </a:solidFill>
              </a:defRPr>
            </a:lvl1pPr>
          </a:lstStyle>
          <a:p>
            <a:r>
              <a:rPr lang="de-DE"/>
              <a:t>Bild durch Klicken auf Symbol hinzufügen</a:t>
            </a:r>
            <a:endParaRPr lang="de-DE" dirty="0"/>
          </a:p>
        </p:txBody>
      </p:sp>
      <p:sp>
        <p:nvSpPr>
          <p:cNvPr id="16" name="Textplatzhalter 4">
            <a:extLst>
              <a:ext uri="{FF2B5EF4-FFF2-40B4-BE49-F238E27FC236}">
                <a16:creationId xmlns:a16="http://schemas.microsoft.com/office/drawing/2014/main" id="{6F1D5DFF-8C53-4374-9833-B3BCC0F95776}"/>
              </a:ext>
            </a:extLst>
          </p:cNvPr>
          <p:cNvSpPr>
            <a:spLocks noGrp="1"/>
          </p:cNvSpPr>
          <p:nvPr>
            <p:ph type="body" sz="quarter" idx="27" hasCustomPrompt="1"/>
          </p:nvPr>
        </p:nvSpPr>
        <p:spPr>
          <a:xfrm rot="16200000">
            <a:off x="6766891" y="2518686"/>
            <a:ext cx="2217971"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315666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nner bottom side">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684213" y="1175449"/>
            <a:ext cx="6360399" cy="1318498"/>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222" y="3251719"/>
            <a:ext cx="8236744" cy="1669135"/>
          </a:xfrm>
          <a:solidFill>
            <a:schemeClr val="bg1">
              <a:lumMod val="85000"/>
            </a:schemeClr>
          </a:solidFill>
        </p:spPr>
        <p:txBody>
          <a:bodyPr/>
          <a:lstStyle/>
          <a:p>
            <a:r>
              <a:rPr lang="de-DE"/>
              <a:t>Bild durch Klicken auf Symbol hinzufügen</a:t>
            </a:r>
            <a:endParaRPr lang="de-DE" dirty="0"/>
          </a:p>
        </p:txBody>
      </p:sp>
      <p:sp>
        <p:nvSpPr>
          <p:cNvPr id="9" name="Titel 1">
            <a:extLst>
              <a:ext uri="{FF2B5EF4-FFF2-40B4-BE49-F238E27FC236}">
                <a16:creationId xmlns:a16="http://schemas.microsoft.com/office/drawing/2014/main" id="{1CB0D154-99AB-476D-95A7-9DF6E365ECA1}"/>
              </a:ext>
            </a:extLst>
          </p:cNvPr>
          <p:cNvSpPr>
            <a:spLocks noGrp="1"/>
          </p:cNvSpPr>
          <p:nvPr>
            <p:ph type="title" hasCustomPrompt="1"/>
          </p:nvPr>
        </p:nvSpPr>
        <p:spPr>
          <a:xfrm>
            <a:off x="684212" y="2754157"/>
            <a:ext cx="7776369" cy="995124"/>
          </a:xfrm>
        </p:spPr>
        <p:txBody>
          <a:bodyPr anchor="ctr"/>
          <a:lstStyle>
            <a:lvl1pPr marL="0" indent="0">
              <a:buNone/>
              <a:defRPr cap="all" baseline="0"/>
            </a:lvl1pPr>
          </a:lstStyle>
          <a:p>
            <a:r>
              <a:rPr lang="de-DE" dirty="0"/>
              <a:t>Master Headline </a:t>
            </a:r>
            <a:r>
              <a:rPr lang="de-DE" dirty="0" err="1"/>
              <a:t>goes</a:t>
            </a:r>
            <a:r>
              <a:rPr lang="de-DE" dirty="0"/>
              <a:t> </a:t>
            </a:r>
            <a:r>
              <a:rPr lang="de-DE" dirty="0" err="1"/>
              <a:t>here</a:t>
            </a:r>
            <a:endParaRPr lang="de-DE" dirty="0"/>
          </a:p>
        </p:txBody>
      </p:sp>
      <p:sp>
        <p:nvSpPr>
          <p:cNvPr id="2" name="Datumsplatzhalter 1">
            <a:extLst>
              <a:ext uri="{FF2B5EF4-FFF2-40B4-BE49-F238E27FC236}">
                <a16:creationId xmlns:a16="http://schemas.microsoft.com/office/drawing/2014/main" id="{978BD75E-E461-4133-9E92-E345F02FE006}"/>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8" name="Fußzeilenplatzhalter 7">
            <a:extLst>
              <a:ext uri="{FF2B5EF4-FFF2-40B4-BE49-F238E27FC236}">
                <a16:creationId xmlns:a16="http://schemas.microsoft.com/office/drawing/2014/main" id="{B01B3D0A-3C69-4663-AB09-3533CCDC7C4E}"/>
              </a:ext>
            </a:extLst>
          </p:cNvPr>
          <p:cNvSpPr>
            <a:spLocks noGrp="1"/>
          </p:cNvSpPr>
          <p:nvPr>
            <p:ph type="ftr" sz="quarter" idx="15"/>
          </p:nvPr>
        </p:nvSpPr>
        <p:spPr/>
        <p:txBody>
          <a:bodyPr/>
          <a:lstStyle/>
          <a:p>
            <a:r>
              <a:rPr lang="de-DE" dirty="0"/>
              <a:t>Project Name</a:t>
            </a:r>
          </a:p>
        </p:txBody>
      </p:sp>
      <p:sp>
        <p:nvSpPr>
          <p:cNvPr id="10" name="Foliennummernplatzhalter 9">
            <a:extLst>
              <a:ext uri="{FF2B5EF4-FFF2-40B4-BE49-F238E27FC236}">
                <a16:creationId xmlns:a16="http://schemas.microsoft.com/office/drawing/2014/main" id="{BD6E0558-F3CB-4955-BADA-4B976074F1DC}"/>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12" name="Textplatzhalter 4">
            <a:extLst>
              <a:ext uri="{FF2B5EF4-FFF2-40B4-BE49-F238E27FC236}">
                <a16:creationId xmlns:a16="http://schemas.microsoft.com/office/drawing/2014/main" id="{F2C6AD45-F19C-482E-A7C6-50A507A93616}"/>
              </a:ext>
            </a:extLst>
          </p:cNvPr>
          <p:cNvSpPr>
            <a:spLocks noGrp="1"/>
          </p:cNvSpPr>
          <p:nvPr>
            <p:ph type="body" sz="quarter" idx="25" hasCustomPrompt="1"/>
          </p:nvPr>
        </p:nvSpPr>
        <p:spPr>
          <a:xfrm rot="16200000">
            <a:off x="7590037" y="3946645"/>
            <a:ext cx="1606547"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181118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Text Overlap">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4856700" y="3212282"/>
            <a:ext cx="3106978" cy="1708572"/>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926" y="1675792"/>
            <a:ext cx="4189445" cy="3228392"/>
          </a:xfrm>
          <a:solidFill>
            <a:schemeClr val="bg1">
              <a:lumMod val="85000"/>
            </a:schemeClr>
          </a:solidFill>
        </p:spPr>
        <p:txBody>
          <a:bodyPr/>
          <a:lstStyle/>
          <a:p>
            <a:r>
              <a:rPr lang="de-DE"/>
              <a:t>Bild durch Klicken auf Symbol hinzufügen</a:t>
            </a:r>
            <a:endParaRPr lang="de-DE" dirty="0"/>
          </a:p>
        </p:txBody>
      </p:sp>
      <p:sp>
        <p:nvSpPr>
          <p:cNvPr id="9" name="Inhaltsplatzhalter 2">
            <a:extLst>
              <a:ext uri="{FF2B5EF4-FFF2-40B4-BE49-F238E27FC236}">
                <a16:creationId xmlns:a16="http://schemas.microsoft.com/office/drawing/2014/main" id="{5A4689FC-A325-43DB-B41D-B4BABCF57723}"/>
              </a:ext>
            </a:extLst>
          </p:cNvPr>
          <p:cNvSpPr>
            <a:spLocks noGrp="1"/>
          </p:cNvSpPr>
          <p:nvPr>
            <p:ph sz="half" idx="30" hasCustomPrompt="1"/>
          </p:nvPr>
        </p:nvSpPr>
        <p:spPr>
          <a:xfrm>
            <a:off x="4856700" y="2731294"/>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sp>
        <p:nvSpPr>
          <p:cNvPr id="11" name="Titel 10">
            <a:extLst>
              <a:ext uri="{FF2B5EF4-FFF2-40B4-BE49-F238E27FC236}">
                <a16:creationId xmlns:a16="http://schemas.microsoft.com/office/drawing/2014/main" id="{BDEE5118-9C74-4E3A-89B2-289BB9476C6D}"/>
              </a:ext>
            </a:extLst>
          </p:cNvPr>
          <p:cNvSpPr>
            <a:spLocks noGrp="1"/>
          </p:cNvSpPr>
          <p:nvPr>
            <p:ph type="title"/>
          </p:nvPr>
        </p:nvSpPr>
        <p:spPr>
          <a:xfrm>
            <a:off x="3934198" y="1125162"/>
            <a:ext cx="4566649" cy="1188244"/>
          </a:xfrm>
        </p:spPr>
        <p:txBody>
          <a:bodyPr/>
          <a:lstStyle>
            <a:lvl1pPr marL="0" indent="0">
              <a:buNone/>
              <a:defRPr/>
            </a:lvl1pPr>
          </a:lstStyle>
          <a:p>
            <a:r>
              <a:rPr lang="de-DE"/>
              <a:t>Mastertitelformat bearbeiten</a:t>
            </a:r>
            <a:endParaRPr lang="de-DE" dirty="0"/>
          </a:p>
        </p:txBody>
      </p:sp>
      <p:sp>
        <p:nvSpPr>
          <p:cNvPr id="2" name="Datumsplatzhalter 1">
            <a:extLst>
              <a:ext uri="{FF2B5EF4-FFF2-40B4-BE49-F238E27FC236}">
                <a16:creationId xmlns:a16="http://schemas.microsoft.com/office/drawing/2014/main" id="{7359C98A-7B0D-4733-B091-2B87D37AF808}"/>
              </a:ext>
            </a:extLst>
          </p:cNvPr>
          <p:cNvSpPr>
            <a:spLocks noGrp="1"/>
          </p:cNvSpPr>
          <p:nvPr>
            <p:ph type="dt" sz="half" idx="31"/>
          </p:nvPr>
        </p:nvSpPr>
        <p:spPr/>
        <p:txBody>
          <a:bodyPr/>
          <a:lstStyle/>
          <a:p>
            <a:fld id="{02EC35AF-9013-4326-A1E2-ACC9FE1768B2}" type="datetime1">
              <a:rPr lang="de-DE" smtClean="0"/>
              <a:t>17.05.2023</a:t>
            </a:fld>
            <a:endParaRPr lang="de-DE" dirty="0"/>
          </a:p>
        </p:txBody>
      </p:sp>
      <p:sp>
        <p:nvSpPr>
          <p:cNvPr id="4" name="Fußzeilenplatzhalter 3">
            <a:extLst>
              <a:ext uri="{FF2B5EF4-FFF2-40B4-BE49-F238E27FC236}">
                <a16:creationId xmlns:a16="http://schemas.microsoft.com/office/drawing/2014/main" id="{E300E3E5-19A0-4131-9EEB-E9CAC31DB745}"/>
              </a:ext>
            </a:extLst>
          </p:cNvPr>
          <p:cNvSpPr>
            <a:spLocks noGrp="1"/>
          </p:cNvSpPr>
          <p:nvPr>
            <p:ph type="ftr" sz="quarter" idx="32"/>
          </p:nvPr>
        </p:nvSpPr>
        <p:spPr/>
        <p:txBody>
          <a:bodyPr/>
          <a:lstStyle/>
          <a:p>
            <a:r>
              <a:rPr lang="de-DE" dirty="0"/>
              <a:t>Project Name</a:t>
            </a:r>
          </a:p>
        </p:txBody>
      </p:sp>
      <p:sp>
        <p:nvSpPr>
          <p:cNvPr id="5" name="Foliennummernplatzhalter 4">
            <a:extLst>
              <a:ext uri="{FF2B5EF4-FFF2-40B4-BE49-F238E27FC236}">
                <a16:creationId xmlns:a16="http://schemas.microsoft.com/office/drawing/2014/main" id="{E3DFFC1D-7094-440F-A7D9-FF0B74B60132}"/>
              </a:ext>
            </a:extLst>
          </p:cNvPr>
          <p:cNvSpPr>
            <a:spLocks noGrp="1"/>
          </p:cNvSpPr>
          <p:nvPr>
            <p:ph type="sldNum" sz="quarter" idx="33"/>
          </p:nvPr>
        </p:nvSpPr>
        <p:spPr/>
        <p:txBody>
          <a:bodyPr/>
          <a:lstStyle/>
          <a:p>
            <a:fld id="{DB97557C-07F1-4F6F-B2A1-37771CCEF5CA}" type="slidenum">
              <a:rPr lang="de-DE" smtClean="0"/>
              <a:pPr/>
              <a:t>‹Nr.›</a:t>
            </a:fld>
            <a:endParaRPr lang="de-DE" dirty="0"/>
          </a:p>
        </p:txBody>
      </p:sp>
      <p:sp>
        <p:nvSpPr>
          <p:cNvPr id="12" name="Textplatzhalter 4">
            <a:extLst>
              <a:ext uri="{FF2B5EF4-FFF2-40B4-BE49-F238E27FC236}">
                <a16:creationId xmlns:a16="http://schemas.microsoft.com/office/drawing/2014/main" id="{DD3888AB-EB85-4889-87FC-761273736D7D}"/>
              </a:ext>
            </a:extLst>
          </p:cNvPr>
          <p:cNvSpPr>
            <a:spLocks noGrp="1"/>
          </p:cNvSpPr>
          <p:nvPr>
            <p:ph type="body" sz="quarter" idx="25" hasCustomPrompt="1"/>
          </p:nvPr>
        </p:nvSpPr>
        <p:spPr>
          <a:xfrm rot="16200000">
            <a:off x="3189767" y="3606660"/>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366469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s Text Overlap">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684750" y="3553801"/>
            <a:ext cx="3106978" cy="966812"/>
          </a:xfrm>
        </p:spPr>
        <p:txBody>
          <a:bodyPr>
            <a:no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223" y="195262"/>
            <a:ext cx="4105275" cy="2362500"/>
          </a:xfrm>
          <a:solidFill>
            <a:schemeClr val="bg1">
              <a:lumMod val="85000"/>
            </a:schemeClr>
          </a:solidFill>
        </p:spPr>
        <p:txBody>
          <a:bodyPr/>
          <a:lstStyle/>
          <a:p>
            <a:r>
              <a:rPr lang="de-DE"/>
              <a:t>Bild durch Klicken auf Symbol hinzufügen</a:t>
            </a:r>
            <a:endParaRPr lang="de-DE" dirty="0"/>
          </a:p>
        </p:txBody>
      </p:sp>
      <p:sp>
        <p:nvSpPr>
          <p:cNvPr id="9" name="Inhaltsplatzhalter 2">
            <a:extLst>
              <a:ext uri="{FF2B5EF4-FFF2-40B4-BE49-F238E27FC236}">
                <a16:creationId xmlns:a16="http://schemas.microsoft.com/office/drawing/2014/main" id="{5A4689FC-A325-43DB-B41D-B4BABCF57723}"/>
              </a:ext>
            </a:extLst>
          </p:cNvPr>
          <p:cNvSpPr>
            <a:spLocks noGrp="1"/>
          </p:cNvSpPr>
          <p:nvPr>
            <p:ph sz="half" idx="30" hasCustomPrompt="1"/>
          </p:nvPr>
        </p:nvSpPr>
        <p:spPr>
          <a:xfrm>
            <a:off x="684750" y="3072813"/>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sp>
        <p:nvSpPr>
          <p:cNvPr id="11" name="Titel 10">
            <a:extLst>
              <a:ext uri="{FF2B5EF4-FFF2-40B4-BE49-F238E27FC236}">
                <a16:creationId xmlns:a16="http://schemas.microsoft.com/office/drawing/2014/main" id="{BDEE5118-9C74-4E3A-89B2-289BB9476C6D}"/>
              </a:ext>
            </a:extLst>
          </p:cNvPr>
          <p:cNvSpPr>
            <a:spLocks noGrp="1"/>
          </p:cNvSpPr>
          <p:nvPr>
            <p:ph type="title"/>
          </p:nvPr>
        </p:nvSpPr>
        <p:spPr>
          <a:xfrm>
            <a:off x="3791728" y="314325"/>
            <a:ext cx="4709120" cy="1999081"/>
          </a:xfrm>
        </p:spPr>
        <p:txBody>
          <a:bodyPr/>
          <a:lstStyle>
            <a:lvl1pPr marL="0" indent="0">
              <a:buNone/>
              <a:defRPr/>
            </a:lvl1pPr>
          </a:lstStyle>
          <a:p>
            <a:r>
              <a:rPr lang="de-DE"/>
              <a:t>Mastertitelformat bearbeiten</a:t>
            </a:r>
            <a:endParaRPr lang="de-DE" dirty="0"/>
          </a:p>
        </p:txBody>
      </p:sp>
      <p:sp>
        <p:nvSpPr>
          <p:cNvPr id="2" name="Datumsplatzhalter 1">
            <a:extLst>
              <a:ext uri="{FF2B5EF4-FFF2-40B4-BE49-F238E27FC236}">
                <a16:creationId xmlns:a16="http://schemas.microsoft.com/office/drawing/2014/main" id="{7359C98A-7B0D-4733-B091-2B87D37AF808}"/>
              </a:ext>
            </a:extLst>
          </p:cNvPr>
          <p:cNvSpPr>
            <a:spLocks noGrp="1"/>
          </p:cNvSpPr>
          <p:nvPr>
            <p:ph type="dt" sz="half" idx="31"/>
          </p:nvPr>
        </p:nvSpPr>
        <p:spPr/>
        <p:txBody>
          <a:bodyPr/>
          <a:lstStyle/>
          <a:p>
            <a:fld id="{02EC35AF-9013-4326-A1E2-ACC9FE1768B2}" type="datetime1">
              <a:rPr lang="de-DE" smtClean="0"/>
              <a:t>17.05.2023</a:t>
            </a:fld>
            <a:endParaRPr lang="de-DE" dirty="0"/>
          </a:p>
        </p:txBody>
      </p:sp>
      <p:sp>
        <p:nvSpPr>
          <p:cNvPr id="4" name="Fußzeilenplatzhalter 3">
            <a:extLst>
              <a:ext uri="{FF2B5EF4-FFF2-40B4-BE49-F238E27FC236}">
                <a16:creationId xmlns:a16="http://schemas.microsoft.com/office/drawing/2014/main" id="{E300E3E5-19A0-4131-9EEB-E9CAC31DB745}"/>
              </a:ext>
            </a:extLst>
          </p:cNvPr>
          <p:cNvSpPr>
            <a:spLocks noGrp="1"/>
          </p:cNvSpPr>
          <p:nvPr>
            <p:ph type="ftr" sz="quarter" idx="32"/>
          </p:nvPr>
        </p:nvSpPr>
        <p:spPr/>
        <p:txBody>
          <a:bodyPr/>
          <a:lstStyle/>
          <a:p>
            <a:r>
              <a:rPr lang="de-DE" dirty="0"/>
              <a:t>Project Name</a:t>
            </a:r>
          </a:p>
        </p:txBody>
      </p:sp>
      <p:sp>
        <p:nvSpPr>
          <p:cNvPr id="5" name="Foliennummernplatzhalter 4">
            <a:extLst>
              <a:ext uri="{FF2B5EF4-FFF2-40B4-BE49-F238E27FC236}">
                <a16:creationId xmlns:a16="http://schemas.microsoft.com/office/drawing/2014/main" id="{E3DFFC1D-7094-440F-A7D9-FF0B74B60132}"/>
              </a:ext>
            </a:extLst>
          </p:cNvPr>
          <p:cNvSpPr>
            <a:spLocks noGrp="1"/>
          </p:cNvSpPr>
          <p:nvPr>
            <p:ph type="sldNum" sz="quarter" idx="33"/>
          </p:nvPr>
        </p:nvSpPr>
        <p:spPr/>
        <p:txBody>
          <a:bodyPr/>
          <a:lstStyle/>
          <a:p>
            <a:fld id="{DB97557C-07F1-4F6F-B2A1-37771CCEF5CA}" type="slidenum">
              <a:rPr lang="de-DE" smtClean="0"/>
              <a:pPr/>
              <a:t>‹Nr.›</a:t>
            </a:fld>
            <a:endParaRPr lang="de-DE" dirty="0"/>
          </a:p>
        </p:txBody>
      </p:sp>
      <p:sp>
        <p:nvSpPr>
          <p:cNvPr id="8" name="Bildplatzhalter 7">
            <a:extLst>
              <a:ext uri="{FF2B5EF4-FFF2-40B4-BE49-F238E27FC236}">
                <a16:creationId xmlns:a16="http://schemas.microsoft.com/office/drawing/2014/main" id="{94F2DA04-066E-4F44-9BBC-2CE331B471B1}"/>
              </a:ext>
            </a:extLst>
          </p:cNvPr>
          <p:cNvSpPr>
            <a:spLocks noGrp="1"/>
          </p:cNvSpPr>
          <p:nvPr>
            <p:ph type="pic" sz="quarter" idx="34"/>
          </p:nvPr>
        </p:nvSpPr>
        <p:spPr>
          <a:xfrm>
            <a:off x="4356498" y="2557763"/>
            <a:ext cx="4131468" cy="2362500"/>
          </a:xfrm>
          <a:solidFill>
            <a:schemeClr val="bg1">
              <a:lumMod val="85000"/>
            </a:schemeClr>
          </a:solidFill>
        </p:spPr>
        <p:txBody>
          <a:bodyPr/>
          <a:lstStyle/>
          <a:p>
            <a:r>
              <a:rPr lang="de-DE"/>
              <a:t>Bild durch Klicken auf Symbol hinzufügen</a:t>
            </a:r>
            <a:endParaRPr lang="de-DE" dirty="0"/>
          </a:p>
        </p:txBody>
      </p:sp>
      <p:sp>
        <p:nvSpPr>
          <p:cNvPr id="15" name="Textplatzhalter 4">
            <a:extLst>
              <a:ext uri="{FF2B5EF4-FFF2-40B4-BE49-F238E27FC236}">
                <a16:creationId xmlns:a16="http://schemas.microsoft.com/office/drawing/2014/main" id="{4AB54617-B132-4848-82CF-FDFA1C9272A2}"/>
              </a:ext>
            </a:extLst>
          </p:cNvPr>
          <p:cNvSpPr>
            <a:spLocks noGrp="1"/>
          </p:cNvSpPr>
          <p:nvPr>
            <p:ph type="body" sz="quarter" idx="25" hasCustomPrompt="1"/>
          </p:nvPr>
        </p:nvSpPr>
        <p:spPr>
          <a:xfrm rot="16200000">
            <a:off x="7236362" y="3610512"/>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6" name="Textplatzhalter 4">
            <a:extLst>
              <a:ext uri="{FF2B5EF4-FFF2-40B4-BE49-F238E27FC236}">
                <a16:creationId xmlns:a16="http://schemas.microsoft.com/office/drawing/2014/main" id="{544B65E2-1C68-4E78-BCCB-B4F6AC1D3508}"/>
              </a:ext>
            </a:extLst>
          </p:cNvPr>
          <p:cNvSpPr>
            <a:spLocks noGrp="1"/>
          </p:cNvSpPr>
          <p:nvPr>
            <p:ph type="body" sz="quarter" idx="35" hasCustomPrompt="1"/>
          </p:nvPr>
        </p:nvSpPr>
        <p:spPr>
          <a:xfrm rot="16200000">
            <a:off x="-783688" y="1230174"/>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28924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 Light Blu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20DB2C57-481B-48E5-B2C7-521F919B6150}"/>
              </a:ext>
            </a:extLst>
          </p:cNvPr>
          <p:cNvSpPr/>
          <p:nvPr userDrawn="1"/>
        </p:nvSpPr>
        <p:spPr>
          <a:xfrm rot="10800000">
            <a:off x="0" y="0"/>
            <a:ext cx="9144000"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452459" y="424237"/>
            <a:ext cx="2284296" cy="2807561"/>
          </a:xfrm>
          <a:solidFill>
            <a:schemeClr val="bg1">
              <a:lumMod val="85000"/>
            </a:schemeClr>
          </a:solidFill>
        </p:spPr>
        <p:txBody>
          <a:bodyPr/>
          <a:lstStyle/>
          <a:p>
            <a:r>
              <a:rPr lang="de-DE"/>
              <a:t>Bild durch Klicken auf Symbol hinzufügen</a:t>
            </a:r>
            <a:endParaRPr lang="de-DE" dirty="0"/>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4572001" y="1318260"/>
            <a:ext cx="4071938" cy="1657541"/>
          </a:xfrm>
        </p:spPr>
        <p:txBody>
          <a:bodyPr anchor="b"/>
          <a:lstStyle>
            <a:lvl1pPr marL="0" indent="0">
              <a:lnSpc>
                <a:spcPct val="90000"/>
              </a:lnSpc>
              <a:buNone/>
              <a:defRPr lang="de-DE" sz="3000" b="1" kern="1200" cap="all" spc="-75" baseline="0" dirty="0">
                <a:solidFill>
                  <a:schemeClr val="tx1"/>
                </a:solidFill>
                <a:latin typeface="Arial Black" panose="020B0A04020102020204" pitchFamily="34" charset="0"/>
                <a:ea typeface="+mj-ea"/>
                <a:cs typeface="Arial" panose="020B0604020202020204" pitchFamily="34" charset="0"/>
              </a:defRPr>
            </a:lvl1pPr>
          </a:lstStyle>
          <a:p>
            <a:r>
              <a:rPr lang="de-DE" dirty="0" err="1"/>
              <a:t>Presentation</a:t>
            </a:r>
            <a:r>
              <a:rPr lang="de-DE" dirty="0"/>
              <a:t> Title </a:t>
            </a:r>
            <a:br>
              <a:rPr lang="de-DE" dirty="0"/>
            </a:br>
            <a:r>
              <a:rPr lang="de-DE" dirty="0" err="1"/>
              <a:t>goes</a:t>
            </a:r>
            <a:r>
              <a:rPr lang="de-DE" dirty="0"/>
              <a:t> </a:t>
            </a:r>
            <a:r>
              <a:rPr lang="de-DE" dirty="0" err="1"/>
              <a:t>here</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4572001" y="3084147"/>
            <a:ext cx="4071938" cy="1199153"/>
          </a:xfrm>
        </p:spPr>
        <p:txBody>
          <a:bodyPr/>
          <a:lstStyle>
            <a:lvl1pPr>
              <a:defRPr/>
            </a:lvl1pPr>
          </a:lstStyle>
          <a:p>
            <a:pPr lvl="0"/>
            <a:r>
              <a:rPr lang="de-DE" dirty="0" err="1"/>
              <a:t>Subitle</a:t>
            </a:r>
            <a:r>
              <a:rPr lang="de-DE" dirty="0"/>
              <a:t> </a:t>
            </a:r>
            <a:r>
              <a:rPr lang="de-DE" dirty="0" err="1"/>
              <a:t>goes</a:t>
            </a:r>
            <a:r>
              <a:rPr lang="de-DE" dirty="0"/>
              <a:t> </a:t>
            </a:r>
            <a:r>
              <a:rPr lang="de-DE" dirty="0" err="1"/>
              <a:t>here</a:t>
            </a:r>
            <a:r>
              <a:rPr lang="de-DE" dirty="0"/>
              <a:t> and </a:t>
            </a:r>
            <a:r>
              <a:rPr lang="de-DE" dirty="0" err="1"/>
              <a:t>maybe</a:t>
            </a:r>
            <a:r>
              <a:rPr lang="de-DE" dirty="0"/>
              <a:t> </a:t>
            </a:r>
            <a:r>
              <a:rPr lang="de-DE" dirty="0" err="1"/>
              <a:t>longer</a:t>
            </a:r>
            <a:r>
              <a:rPr lang="de-DE" dirty="0"/>
              <a:t> and </a:t>
            </a:r>
            <a:r>
              <a:rPr lang="de-DE" dirty="0" err="1"/>
              <a:t>longer</a:t>
            </a:r>
            <a:endParaRPr lang="de-DE" dirty="0"/>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12.04.2022</a:t>
            </a:r>
          </a:p>
        </p:txBody>
      </p:sp>
      <p:sp>
        <p:nvSpPr>
          <p:cNvPr id="10" name="Textplatzhalter 4">
            <a:extLst>
              <a:ext uri="{FF2B5EF4-FFF2-40B4-BE49-F238E27FC236}">
                <a16:creationId xmlns:a16="http://schemas.microsoft.com/office/drawing/2014/main" id="{3126A356-1761-4AED-B590-D92B78EEB58C}"/>
              </a:ext>
            </a:extLst>
          </p:cNvPr>
          <p:cNvSpPr>
            <a:spLocks noGrp="1"/>
          </p:cNvSpPr>
          <p:nvPr>
            <p:ph type="body" sz="quarter" idx="18" hasCustomPrompt="1"/>
          </p:nvPr>
        </p:nvSpPr>
        <p:spPr>
          <a:xfrm rot="16200000">
            <a:off x="178096" y="1698600"/>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pic>
        <p:nvPicPr>
          <p:cNvPr id="13" name="Grafik 12">
            <a:extLst>
              <a:ext uri="{FF2B5EF4-FFF2-40B4-BE49-F238E27FC236}">
                <a16:creationId xmlns:a16="http://schemas.microsoft.com/office/drawing/2014/main" id="{B7AADF42-F12F-49BD-9053-12A949D0C34E}"/>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6230" t="29007" r="15600" b="28333"/>
          <a:stretch/>
        </p:blipFill>
        <p:spPr>
          <a:xfrm>
            <a:off x="7751168" y="158535"/>
            <a:ext cx="1220399" cy="406800"/>
          </a:xfrm>
          <a:prstGeom prst="rect">
            <a:avLst/>
          </a:prstGeom>
        </p:spPr>
      </p:pic>
    </p:spTree>
    <p:extLst>
      <p:ext uri="{BB962C8B-B14F-4D97-AF65-F5344CB8AC3E}">
        <p14:creationId xmlns:p14="http://schemas.microsoft.com/office/powerpoint/2010/main" val="580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mage Overlap 2 ">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251223" y="3431464"/>
            <a:ext cx="4094740" cy="1489390"/>
          </a:xfrm>
        </p:spPr>
        <p:txBody>
          <a:bodyPr>
            <a:no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a:p>
            <a:endParaRPr lang="de-DE" dirty="0"/>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103238" y="1018224"/>
            <a:ext cx="3384728" cy="3902630"/>
          </a:xfrm>
          <a:solidFill>
            <a:schemeClr val="bg1">
              <a:lumMod val="85000"/>
            </a:schemeClr>
          </a:solidFill>
        </p:spPr>
        <p:txBody>
          <a:bodyPr/>
          <a:lstStyle/>
          <a:p>
            <a:r>
              <a:rPr lang="de-DE"/>
              <a:t>Bild durch Klicken auf Symbol hinzufügen</a:t>
            </a:r>
            <a:endParaRPr lang="de-DE" dirty="0"/>
          </a:p>
        </p:txBody>
      </p:sp>
      <p:sp>
        <p:nvSpPr>
          <p:cNvPr id="10" name="Titel 9">
            <a:extLst>
              <a:ext uri="{FF2B5EF4-FFF2-40B4-BE49-F238E27FC236}">
                <a16:creationId xmlns:a16="http://schemas.microsoft.com/office/drawing/2014/main" id="{1748C0F6-43F5-4EB8-B491-922FD80EC511}"/>
              </a:ext>
            </a:extLst>
          </p:cNvPr>
          <p:cNvSpPr>
            <a:spLocks noGrp="1"/>
          </p:cNvSpPr>
          <p:nvPr>
            <p:ph type="title"/>
          </p:nvPr>
        </p:nvSpPr>
        <p:spPr>
          <a:xfrm>
            <a:off x="2551510" y="1018224"/>
            <a:ext cx="4398839" cy="1366837"/>
          </a:xfrm>
        </p:spPr>
        <p:txBody>
          <a:bodyPr anchor="ctr"/>
          <a:lstStyle>
            <a:lvl1pPr marL="0" indent="0">
              <a:buNone/>
              <a:defRPr/>
            </a:lvl1pPr>
          </a:lstStyle>
          <a:p>
            <a:r>
              <a:rPr lang="de-DE"/>
              <a:t>Mastertitelformat bearbeiten</a:t>
            </a:r>
            <a:endParaRPr lang="de-DE" dirty="0"/>
          </a:p>
        </p:txBody>
      </p:sp>
      <p:sp>
        <p:nvSpPr>
          <p:cNvPr id="2" name="Datumsplatzhalter 1">
            <a:extLst>
              <a:ext uri="{FF2B5EF4-FFF2-40B4-BE49-F238E27FC236}">
                <a16:creationId xmlns:a16="http://schemas.microsoft.com/office/drawing/2014/main" id="{4B706D47-7262-4901-9421-DF7AB50F7A3E}"/>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E1AE209A-51A5-4C5C-85FD-B4FA23A18A8C}"/>
              </a:ext>
            </a:extLst>
          </p:cNvPr>
          <p:cNvSpPr>
            <a:spLocks noGrp="1"/>
          </p:cNvSpPr>
          <p:nvPr>
            <p:ph type="ftr" sz="quarter" idx="15"/>
          </p:nvPr>
        </p:nvSpPr>
        <p:spPr/>
        <p:txBody>
          <a:bodyPr/>
          <a:lstStyle/>
          <a:p>
            <a:r>
              <a:rPr lang="de-DE" dirty="0"/>
              <a:t>Project Name</a:t>
            </a:r>
          </a:p>
        </p:txBody>
      </p:sp>
      <p:sp>
        <p:nvSpPr>
          <p:cNvPr id="6" name="Foliennummernplatzhalter 5">
            <a:extLst>
              <a:ext uri="{FF2B5EF4-FFF2-40B4-BE49-F238E27FC236}">
                <a16:creationId xmlns:a16="http://schemas.microsoft.com/office/drawing/2014/main" id="{1F170A68-1900-4A95-9F49-FF03215DDF44}"/>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9" name="Textplatzhalter 4">
            <a:extLst>
              <a:ext uri="{FF2B5EF4-FFF2-40B4-BE49-F238E27FC236}">
                <a16:creationId xmlns:a16="http://schemas.microsoft.com/office/drawing/2014/main" id="{73ECDBC4-603C-4716-9263-28C4A8345709}"/>
              </a:ext>
            </a:extLst>
          </p:cNvPr>
          <p:cNvSpPr>
            <a:spLocks noGrp="1"/>
          </p:cNvSpPr>
          <p:nvPr>
            <p:ph type="body" sz="quarter" idx="25" hasCustomPrompt="1"/>
          </p:nvPr>
        </p:nvSpPr>
        <p:spPr>
          <a:xfrm rot="16200000">
            <a:off x="7236362" y="3610512"/>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282659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and Big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644413" y="195263"/>
            <a:ext cx="2843553" cy="4050166"/>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0" name="Bildplatzhalter 6">
            <a:extLst>
              <a:ext uri="{FF2B5EF4-FFF2-40B4-BE49-F238E27FC236}">
                <a16:creationId xmlns:a16="http://schemas.microsoft.com/office/drawing/2014/main" id="{427CB0BC-4149-4759-A3D2-C663E7CBEB07}"/>
              </a:ext>
            </a:extLst>
          </p:cNvPr>
          <p:cNvSpPr>
            <a:spLocks noGrp="1"/>
          </p:cNvSpPr>
          <p:nvPr>
            <p:ph type="pic" sz="quarter" idx="32"/>
          </p:nvPr>
        </p:nvSpPr>
        <p:spPr>
          <a:xfrm>
            <a:off x="251223" y="3322986"/>
            <a:ext cx="1366876" cy="1597868"/>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3" name="Titel 12">
            <a:extLst>
              <a:ext uri="{FF2B5EF4-FFF2-40B4-BE49-F238E27FC236}">
                <a16:creationId xmlns:a16="http://schemas.microsoft.com/office/drawing/2014/main" id="{1352B1AC-AB00-4941-9B42-0C9AD3A354B9}"/>
              </a:ext>
            </a:extLst>
          </p:cNvPr>
          <p:cNvSpPr>
            <a:spLocks noGrp="1"/>
          </p:cNvSpPr>
          <p:nvPr>
            <p:ph type="title"/>
          </p:nvPr>
        </p:nvSpPr>
        <p:spPr>
          <a:xfrm>
            <a:off x="494110" y="765497"/>
            <a:ext cx="4839890" cy="859147"/>
          </a:xfrm>
        </p:spPr>
        <p:txBody>
          <a:bodyPr anchor="ctr"/>
          <a:lstStyle>
            <a:lvl1pPr marL="0" indent="0">
              <a:buNone/>
              <a:defRPr/>
            </a:lvl1pPr>
          </a:lstStyle>
          <a:p>
            <a:r>
              <a:rPr lang="de-DE"/>
              <a:t>Mastertitelformat bearbeiten</a:t>
            </a:r>
            <a:endParaRPr lang="de-DE" dirty="0"/>
          </a:p>
        </p:txBody>
      </p:sp>
      <p:sp>
        <p:nvSpPr>
          <p:cNvPr id="14" name="Untertitel 2">
            <a:extLst>
              <a:ext uri="{FF2B5EF4-FFF2-40B4-BE49-F238E27FC236}">
                <a16:creationId xmlns:a16="http://schemas.microsoft.com/office/drawing/2014/main" id="{5B1743B7-4BC7-42A2-93B3-3ABE002CFC06}"/>
              </a:ext>
            </a:extLst>
          </p:cNvPr>
          <p:cNvSpPr>
            <a:spLocks noGrp="1"/>
          </p:cNvSpPr>
          <p:nvPr>
            <p:ph type="subTitle" idx="1" hasCustomPrompt="1"/>
          </p:nvPr>
        </p:nvSpPr>
        <p:spPr>
          <a:xfrm>
            <a:off x="2300079" y="2655312"/>
            <a:ext cx="3106978" cy="2001466"/>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15" name="Inhaltsplatzhalter 2">
            <a:extLst>
              <a:ext uri="{FF2B5EF4-FFF2-40B4-BE49-F238E27FC236}">
                <a16:creationId xmlns:a16="http://schemas.microsoft.com/office/drawing/2014/main" id="{D8AC75D8-8D4D-417E-AD78-6CF892B23E38}"/>
              </a:ext>
            </a:extLst>
          </p:cNvPr>
          <p:cNvSpPr>
            <a:spLocks noGrp="1"/>
          </p:cNvSpPr>
          <p:nvPr>
            <p:ph sz="half" idx="30" hasCustomPrompt="1"/>
          </p:nvPr>
        </p:nvSpPr>
        <p:spPr>
          <a:xfrm>
            <a:off x="2300078" y="2174325"/>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sp>
        <p:nvSpPr>
          <p:cNvPr id="3" name="Datumsplatzhalter 2">
            <a:extLst>
              <a:ext uri="{FF2B5EF4-FFF2-40B4-BE49-F238E27FC236}">
                <a16:creationId xmlns:a16="http://schemas.microsoft.com/office/drawing/2014/main" id="{B4D1F0CB-2A95-4903-8587-C6C395206733}"/>
              </a:ext>
            </a:extLst>
          </p:cNvPr>
          <p:cNvSpPr>
            <a:spLocks noGrp="1"/>
          </p:cNvSpPr>
          <p:nvPr>
            <p:ph type="dt" sz="half" idx="33"/>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4BD6BBB9-1DF1-4322-A58F-B9650234E3FC}"/>
              </a:ext>
            </a:extLst>
          </p:cNvPr>
          <p:cNvSpPr>
            <a:spLocks noGrp="1"/>
          </p:cNvSpPr>
          <p:nvPr>
            <p:ph type="ftr" sz="quarter" idx="34"/>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63A349B9-8B01-4490-B2E2-9762164F3AC9}"/>
              </a:ext>
            </a:extLst>
          </p:cNvPr>
          <p:cNvSpPr>
            <a:spLocks noGrp="1"/>
          </p:cNvSpPr>
          <p:nvPr>
            <p:ph type="sldNum" sz="quarter" idx="35"/>
          </p:nvPr>
        </p:nvSpPr>
        <p:spPr/>
        <p:txBody>
          <a:bodyPr/>
          <a:lstStyle/>
          <a:p>
            <a:fld id="{DB97557C-07F1-4F6F-B2A1-37771CCEF5CA}" type="slidenum">
              <a:rPr lang="de-DE" smtClean="0"/>
              <a:pPr/>
              <a:t>‹Nr.›</a:t>
            </a:fld>
            <a:endParaRPr lang="de-DE" dirty="0"/>
          </a:p>
        </p:txBody>
      </p:sp>
      <p:sp>
        <p:nvSpPr>
          <p:cNvPr id="16" name="Textplatzhalter 4">
            <a:extLst>
              <a:ext uri="{FF2B5EF4-FFF2-40B4-BE49-F238E27FC236}">
                <a16:creationId xmlns:a16="http://schemas.microsoft.com/office/drawing/2014/main" id="{A056E80F-BEF2-43E7-99A9-814DA359AD92}"/>
              </a:ext>
            </a:extLst>
          </p:cNvPr>
          <p:cNvSpPr>
            <a:spLocks noGrp="1"/>
          </p:cNvSpPr>
          <p:nvPr>
            <p:ph type="body" sz="quarter" idx="25" hasCustomPrompt="1"/>
          </p:nvPr>
        </p:nvSpPr>
        <p:spPr>
          <a:xfrm rot="16200000">
            <a:off x="7236362" y="2878601"/>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7" name="Textplatzhalter 4">
            <a:extLst>
              <a:ext uri="{FF2B5EF4-FFF2-40B4-BE49-F238E27FC236}">
                <a16:creationId xmlns:a16="http://schemas.microsoft.com/office/drawing/2014/main" id="{C6046D14-A55B-49AB-AA75-6C4BC2E3FCD1}"/>
              </a:ext>
            </a:extLst>
          </p:cNvPr>
          <p:cNvSpPr>
            <a:spLocks noGrp="1"/>
          </p:cNvSpPr>
          <p:nvPr>
            <p:ph type="body" sz="quarter" idx="36" hasCustomPrompt="1"/>
          </p:nvPr>
        </p:nvSpPr>
        <p:spPr>
          <a:xfrm rot="16200000">
            <a:off x="742074" y="3982278"/>
            <a:ext cx="1535279"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85255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and Big Image 2">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644375" y="195262"/>
            <a:ext cx="2843553" cy="4334877"/>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0" name="Bildplatzhalter 6">
            <a:extLst>
              <a:ext uri="{FF2B5EF4-FFF2-40B4-BE49-F238E27FC236}">
                <a16:creationId xmlns:a16="http://schemas.microsoft.com/office/drawing/2014/main" id="{427CB0BC-4149-4759-A3D2-C663E7CBEB07}"/>
              </a:ext>
            </a:extLst>
          </p:cNvPr>
          <p:cNvSpPr>
            <a:spLocks noGrp="1"/>
          </p:cNvSpPr>
          <p:nvPr>
            <p:ph type="pic" sz="quarter" idx="32"/>
          </p:nvPr>
        </p:nvSpPr>
        <p:spPr>
          <a:xfrm>
            <a:off x="3275856" y="195262"/>
            <a:ext cx="2372053" cy="2736528"/>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4" name="Untertitel 2">
            <a:extLst>
              <a:ext uri="{FF2B5EF4-FFF2-40B4-BE49-F238E27FC236}">
                <a16:creationId xmlns:a16="http://schemas.microsoft.com/office/drawing/2014/main" id="{5B1743B7-4BC7-42A2-93B3-3ABE002CFC06}"/>
              </a:ext>
            </a:extLst>
          </p:cNvPr>
          <p:cNvSpPr>
            <a:spLocks noGrp="1"/>
          </p:cNvSpPr>
          <p:nvPr>
            <p:ph type="subTitle" idx="1" hasCustomPrompt="1"/>
          </p:nvPr>
        </p:nvSpPr>
        <p:spPr>
          <a:xfrm>
            <a:off x="251223" y="3984978"/>
            <a:ext cx="3106978" cy="935875"/>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15" name="Inhaltsplatzhalter 2">
            <a:extLst>
              <a:ext uri="{FF2B5EF4-FFF2-40B4-BE49-F238E27FC236}">
                <a16:creationId xmlns:a16="http://schemas.microsoft.com/office/drawing/2014/main" id="{D8AC75D8-8D4D-417E-AD78-6CF892B23E38}"/>
              </a:ext>
            </a:extLst>
          </p:cNvPr>
          <p:cNvSpPr>
            <a:spLocks noGrp="1"/>
          </p:cNvSpPr>
          <p:nvPr>
            <p:ph sz="half" idx="30" hasCustomPrompt="1"/>
          </p:nvPr>
        </p:nvSpPr>
        <p:spPr>
          <a:xfrm>
            <a:off x="251222" y="3503991"/>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sp>
        <p:nvSpPr>
          <p:cNvPr id="3" name="Datumsplatzhalter 2">
            <a:extLst>
              <a:ext uri="{FF2B5EF4-FFF2-40B4-BE49-F238E27FC236}">
                <a16:creationId xmlns:a16="http://schemas.microsoft.com/office/drawing/2014/main" id="{B4D1F0CB-2A95-4903-8587-C6C395206733}"/>
              </a:ext>
            </a:extLst>
          </p:cNvPr>
          <p:cNvSpPr>
            <a:spLocks noGrp="1"/>
          </p:cNvSpPr>
          <p:nvPr>
            <p:ph type="dt" sz="half" idx="33"/>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4BD6BBB9-1DF1-4322-A58F-B9650234E3FC}"/>
              </a:ext>
            </a:extLst>
          </p:cNvPr>
          <p:cNvSpPr>
            <a:spLocks noGrp="1"/>
          </p:cNvSpPr>
          <p:nvPr>
            <p:ph type="ftr" sz="quarter" idx="34"/>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63A349B9-8B01-4490-B2E2-9762164F3AC9}"/>
              </a:ext>
            </a:extLst>
          </p:cNvPr>
          <p:cNvSpPr>
            <a:spLocks noGrp="1"/>
          </p:cNvSpPr>
          <p:nvPr>
            <p:ph type="sldNum" sz="quarter" idx="35"/>
          </p:nvPr>
        </p:nvSpPr>
        <p:spPr/>
        <p:txBody>
          <a:bodyPr/>
          <a:lstStyle/>
          <a:p>
            <a:fld id="{DB97557C-07F1-4F6F-B2A1-37771CCEF5CA}" type="slidenum">
              <a:rPr lang="de-DE" smtClean="0"/>
              <a:pPr/>
              <a:t>‹Nr.›</a:t>
            </a:fld>
            <a:endParaRPr lang="de-DE" dirty="0"/>
          </a:p>
        </p:txBody>
      </p:sp>
      <p:sp>
        <p:nvSpPr>
          <p:cNvPr id="16" name="Textplatzhalter 4">
            <a:extLst>
              <a:ext uri="{FF2B5EF4-FFF2-40B4-BE49-F238E27FC236}">
                <a16:creationId xmlns:a16="http://schemas.microsoft.com/office/drawing/2014/main" id="{A056E80F-BEF2-43E7-99A9-814DA359AD92}"/>
              </a:ext>
            </a:extLst>
          </p:cNvPr>
          <p:cNvSpPr>
            <a:spLocks noGrp="1"/>
          </p:cNvSpPr>
          <p:nvPr>
            <p:ph type="body" sz="quarter" idx="25" hasCustomPrompt="1"/>
          </p:nvPr>
        </p:nvSpPr>
        <p:spPr>
          <a:xfrm rot="16200000">
            <a:off x="7236362" y="2878601"/>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7" name="Textplatzhalter 4">
            <a:extLst>
              <a:ext uri="{FF2B5EF4-FFF2-40B4-BE49-F238E27FC236}">
                <a16:creationId xmlns:a16="http://schemas.microsoft.com/office/drawing/2014/main" id="{C6046D14-A55B-49AB-AA75-6C4BC2E3FCD1}"/>
              </a:ext>
            </a:extLst>
          </p:cNvPr>
          <p:cNvSpPr>
            <a:spLocks noGrp="1"/>
          </p:cNvSpPr>
          <p:nvPr>
            <p:ph type="body" sz="quarter" idx="36" hasCustomPrompt="1"/>
          </p:nvPr>
        </p:nvSpPr>
        <p:spPr>
          <a:xfrm rot="16200000">
            <a:off x="4649499" y="928802"/>
            <a:ext cx="1728417" cy="261335"/>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3" name="Titel 12">
            <a:extLst>
              <a:ext uri="{FF2B5EF4-FFF2-40B4-BE49-F238E27FC236}">
                <a16:creationId xmlns:a16="http://schemas.microsoft.com/office/drawing/2014/main" id="{1352B1AC-AB00-4941-9B42-0C9AD3A354B9}"/>
              </a:ext>
            </a:extLst>
          </p:cNvPr>
          <p:cNvSpPr>
            <a:spLocks noGrp="1"/>
          </p:cNvSpPr>
          <p:nvPr>
            <p:ph type="title"/>
          </p:nvPr>
        </p:nvSpPr>
        <p:spPr>
          <a:xfrm>
            <a:off x="648058" y="555526"/>
            <a:ext cx="4685904" cy="1584176"/>
          </a:xfrm>
        </p:spPr>
        <p:txBody>
          <a:bodyPr anchor="t"/>
          <a:lstStyle>
            <a:lvl1pPr marL="0" indent="0">
              <a:buNone/>
              <a:defRPr/>
            </a:lvl1pPr>
          </a:lstStyle>
          <a:p>
            <a:r>
              <a:rPr lang="de-DE"/>
              <a:t>Mastertitelformat bearbeiten</a:t>
            </a:r>
            <a:endParaRPr lang="de-DE" dirty="0"/>
          </a:p>
        </p:txBody>
      </p:sp>
    </p:spTree>
    <p:extLst>
      <p:ext uri="{BB962C8B-B14F-4D97-AF65-F5344CB8AC3E}">
        <p14:creationId xmlns:p14="http://schemas.microsoft.com/office/powerpoint/2010/main" val="425809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6C762F0F-6E63-4B28-B182-169C57BEB65D}"/>
              </a:ext>
            </a:extLst>
          </p:cNvPr>
          <p:cNvSpPr/>
          <p:nvPr userDrawn="1"/>
        </p:nvSpPr>
        <p:spPr>
          <a:xfrm>
            <a:off x="-1" y="0"/>
            <a:ext cx="9144001" cy="5143500"/>
          </a:xfrm>
          <a:prstGeom prst="rect">
            <a:avLst/>
          </a:prstGeom>
          <a:solidFill>
            <a:srgbClr val="BDCDDB">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latin typeface="Arial Black" panose="020B0A04020102020204" pitchFamily="34" charset="0"/>
            </a:endParaRPr>
          </a:p>
        </p:txBody>
      </p:sp>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1893778" y="2220354"/>
            <a:ext cx="2263566" cy="686935"/>
          </a:xfrm>
        </p:spPr>
        <p:txBody>
          <a:bodyPr>
            <a:no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493988" y="1758269"/>
            <a:ext cx="1215000" cy="1215000"/>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8" name="Bildplatzhalter 6">
            <a:extLst>
              <a:ext uri="{FF2B5EF4-FFF2-40B4-BE49-F238E27FC236}">
                <a16:creationId xmlns:a16="http://schemas.microsoft.com/office/drawing/2014/main" id="{B5DEE126-AE1A-4114-BB4B-0DAB640C306B}"/>
              </a:ext>
            </a:extLst>
          </p:cNvPr>
          <p:cNvSpPr>
            <a:spLocks noGrp="1"/>
          </p:cNvSpPr>
          <p:nvPr>
            <p:ph type="pic" sz="quarter" idx="14"/>
          </p:nvPr>
        </p:nvSpPr>
        <p:spPr>
          <a:xfrm>
            <a:off x="493988" y="3464493"/>
            <a:ext cx="1215000" cy="1225556"/>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1" name="Bildplatzhalter 6">
            <a:extLst>
              <a:ext uri="{FF2B5EF4-FFF2-40B4-BE49-F238E27FC236}">
                <a16:creationId xmlns:a16="http://schemas.microsoft.com/office/drawing/2014/main" id="{C8999797-8833-4D7B-95D3-6C75A195D52A}"/>
              </a:ext>
            </a:extLst>
          </p:cNvPr>
          <p:cNvSpPr>
            <a:spLocks noGrp="1"/>
          </p:cNvSpPr>
          <p:nvPr>
            <p:ph type="pic" sz="quarter" idx="15"/>
          </p:nvPr>
        </p:nvSpPr>
        <p:spPr>
          <a:xfrm>
            <a:off x="4769422" y="1758269"/>
            <a:ext cx="1215000" cy="1215000"/>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4" name="Bildplatzhalter 6">
            <a:extLst>
              <a:ext uri="{FF2B5EF4-FFF2-40B4-BE49-F238E27FC236}">
                <a16:creationId xmlns:a16="http://schemas.microsoft.com/office/drawing/2014/main" id="{4C053180-2F93-4674-885A-082FD591DE33}"/>
              </a:ext>
            </a:extLst>
          </p:cNvPr>
          <p:cNvSpPr>
            <a:spLocks noGrp="1"/>
          </p:cNvSpPr>
          <p:nvPr>
            <p:ph type="pic" sz="quarter" idx="16"/>
          </p:nvPr>
        </p:nvSpPr>
        <p:spPr>
          <a:xfrm>
            <a:off x="4769422" y="3464493"/>
            <a:ext cx="1215000" cy="1215000"/>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6" name="Textplatzhalter 15">
            <a:extLst>
              <a:ext uri="{FF2B5EF4-FFF2-40B4-BE49-F238E27FC236}">
                <a16:creationId xmlns:a16="http://schemas.microsoft.com/office/drawing/2014/main" id="{7A87D1FB-ACFB-49D3-9C10-3D0CB98D0D49}"/>
              </a:ext>
            </a:extLst>
          </p:cNvPr>
          <p:cNvSpPr>
            <a:spLocks noGrp="1"/>
          </p:cNvSpPr>
          <p:nvPr>
            <p:ph type="body" sz="quarter" idx="17" hasCustomPrompt="1"/>
          </p:nvPr>
        </p:nvSpPr>
        <p:spPr>
          <a:xfrm>
            <a:off x="1893778" y="3931502"/>
            <a:ext cx="2263566" cy="697833"/>
          </a:xfrm>
        </p:spPr>
        <p:txBody>
          <a:bodyPr/>
          <a:lstStyle>
            <a:lvl1pPr marL="0" indent="0">
              <a:buNone/>
              <a:defRPr lang="en-US" sz="1800" kern="1200" dirty="0" smtClean="0">
                <a:solidFill>
                  <a:schemeClr val="tx1"/>
                </a:solidFill>
                <a:latin typeface="+mj-lt"/>
                <a:ea typeface="+mn-ea"/>
                <a:cs typeface="+mn-cs"/>
              </a:defRPr>
            </a:lvl1pPr>
          </a:lstStyle>
          <a:p>
            <a:r>
              <a:rPr lang="en-US" dirty="0"/>
              <a:t>Lorem ipsum dolor sit </a:t>
            </a:r>
            <a:r>
              <a:rPr lang="en-US" dirty="0" err="1"/>
              <a:t>amet</a:t>
            </a:r>
            <a:r>
              <a:rPr lang="en-US" dirty="0"/>
              <a:t>.</a:t>
            </a:r>
            <a:endParaRPr lang="de-DE" dirty="0"/>
          </a:p>
        </p:txBody>
      </p:sp>
      <p:sp>
        <p:nvSpPr>
          <p:cNvPr id="18" name="Textplatzhalter 15">
            <a:extLst>
              <a:ext uri="{FF2B5EF4-FFF2-40B4-BE49-F238E27FC236}">
                <a16:creationId xmlns:a16="http://schemas.microsoft.com/office/drawing/2014/main" id="{82C4C646-1D11-4778-B84B-FA9E91B52B8E}"/>
              </a:ext>
            </a:extLst>
          </p:cNvPr>
          <p:cNvSpPr>
            <a:spLocks noGrp="1"/>
          </p:cNvSpPr>
          <p:nvPr>
            <p:ph type="body" sz="quarter" idx="18" hasCustomPrompt="1"/>
          </p:nvPr>
        </p:nvSpPr>
        <p:spPr>
          <a:xfrm>
            <a:off x="6198121" y="3929026"/>
            <a:ext cx="2289845" cy="697833"/>
          </a:xfrm>
        </p:spPr>
        <p:txBody>
          <a:bodyPr/>
          <a:lstStyle>
            <a:lvl1pPr marL="0" indent="0">
              <a:buNone/>
              <a:defRPr lang="en-US" sz="1800" kern="1200" dirty="0" smtClean="0">
                <a:solidFill>
                  <a:schemeClr val="tx1"/>
                </a:solidFill>
                <a:latin typeface="+mj-lt"/>
                <a:ea typeface="+mn-ea"/>
                <a:cs typeface="+mn-cs"/>
              </a:defRPr>
            </a:lvl1pPr>
          </a:lstStyle>
          <a:p>
            <a:r>
              <a:rPr lang="en-US" dirty="0"/>
              <a:t>Lorem ipsum dolor sit </a:t>
            </a:r>
            <a:r>
              <a:rPr lang="en-US" dirty="0" err="1"/>
              <a:t>amet</a:t>
            </a:r>
            <a:r>
              <a:rPr lang="en-US" dirty="0"/>
              <a:t>.</a:t>
            </a:r>
            <a:endParaRPr lang="de-DE" dirty="0"/>
          </a:p>
        </p:txBody>
      </p:sp>
      <p:sp>
        <p:nvSpPr>
          <p:cNvPr id="19" name="Textplatzhalter 15">
            <a:extLst>
              <a:ext uri="{FF2B5EF4-FFF2-40B4-BE49-F238E27FC236}">
                <a16:creationId xmlns:a16="http://schemas.microsoft.com/office/drawing/2014/main" id="{5C552C2E-6951-4D95-9914-250D8E159C1E}"/>
              </a:ext>
            </a:extLst>
          </p:cNvPr>
          <p:cNvSpPr>
            <a:spLocks noGrp="1"/>
          </p:cNvSpPr>
          <p:nvPr>
            <p:ph type="body" sz="quarter" idx="19" hasCustomPrompt="1"/>
          </p:nvPr>
        </p:nvSpPr>
        <p:spPr>
          <a:xfrm>
            <a:off x="6198121" y="2220914"/>
            <a:ext cx="2289845" cy="697833"/>
          </a:xfrm>
        </p:spPr>
        <p:txBody>
          <a:bodyPr/>
          <a:lstStyle>
            <a:lvl1pPr marL="0" indent="0">
              <a:buNone/>
              <a:defRPr lang="en-US" sz="1800" kern="1200" dirty="0" smtClean="0">
                <a:solidFill>
                  <a:schemeClr val="tx1"/>
                </a:solidFill>
                <a:latin typeface="+mj-lt"/>
                <a:ea typeface="+mn-ea"/>
                <a:cs typeface="+mn-cs"/>
              </a:defRPr>
            </a:lvl1pPr>
          </a:lstStyle>
          <a:p>
            <a:r>
              <a:rPr lang="en-US" dirty="0"/>
              <a:t>Lorem ipsum dolor sit </a:t>
            </a:r>
            <a:r>
              <a:rPr lang="en-US" dirty="0" err="1"/>
              <a:t>amet</a:t>
            </a:r>
            <a:r>
              <a:rPr lang="en-US" dirty="0"/>
              <a:t>.</a:t>
            </a:r>
            <a:endParaRPr lang="de-DE" dirty="0"/>
          </a:p>
        </p:txBody>
      </p:sp>
      <p:sp>
        <p:nvSpPr>
          <p:cNvPr id="21" name="Textplatzhalter 20">
            <a:extLst>
              <a:ext uri="{FF2B5EF4-FFF2-40B4-BE49-F238E27FC236}">
                <a16:creationId xmlns:a16="http://schemas.microsoft.com/office/drawing/2014/main" id="{0EE3FDB6-EE21-4A41-91EB-A129A612ED43}"/>
              </a:ext>
            </a:extLst>
          </p:cNvPr>
          <p:cNvSpPr>
            <a:spLocks noGrp="1"/>
          </p:cNvSpPr>
          <p:nvPr>
            <p:ph type="body" sz="quarter" idx="20" hasCustomPrompt="1"/>
          </p:nvPr>
        </p:nvSpPr>
        <p:spPr>
          <a:xfrm>
            <a:off x="1893900" y="1758268"/>
            <a:ext cx="2265508" cy="420206"/>
          </a:xfrm>
        </p:spPr>
        <p:txBody>
          <a:bodyPr anchor="ctr">
            <a:normAutofit/>
          </a:bodyPr>
          <a:lstStyle>
            <a:lvl1pPr marL="0" indent="0">
              <a:buNone/>
              <a:defRPr sz="1800" b="1" cap="none" baseline="0">
                <a:solidFill>
                  <a:schemeClr val="accent2"/>
                </a:solidFill>
                <a:latin typeface="Arial" panose="020B0604020202020204" pitchFamily="34" charset="0"/>
                <a:cs typeface="Arial" panose="020B0604020202020204" pitchFamily="34" charset="0"/>
              </a:defRPr>
            </a:lvl1pPr>
          </a:lstStyle>
          <a:p>
            <a:pPr lvl="0"/>
            <a:r>
              <a:rPr lang="de-DE" dirty="0"/>
              <a:t>Barbara Rost</a:t>
            </a:r>
          </a:p>
        </p:txBody>
      </p:sp>
      <p:sp>
        <p:nvSpPr>
          <p:cNvPr id="22" name="Textplatzhalter 20">
            <a:extLst>
              <a:ext uri="{FF2B5EF4-FFF2-40B4-BE49-F238E27FC236}">
                <a16:creationId xmlns:a16="http://schemas.microsoft.com/office/drawing/2014/main" id="{CB3E3C88-5E2E-433D-9297-1F64B3C9F696}"/>
              </a:ext>
            </a:extLst>
          </p:cNvPr>
          <p:cNvSpPr>
            <a:spLocks noGrp="1"/>
          </p:cNvSpPr>
          <p:nvPr>
            <p:ph type="body" sz="quarter" idx="21" hasCustomPrompt="1"/>
          </p:nvPr>
        </p:nvSpPr>
        <p:spPr>
          <a:xfrm>
            <a:off x="1893900" y="3466901"/>
            <a:ext cx="2265508" cy="420206"/>
          </a:xfrm>
        </p:spPr>
        <p:txBody>
          <a:bodyPr anchor="ctr">
            <a:normAutofit/>
          </a:bodyPr>
          <a:lstStyle>
            <a:lvl1pPr marL="0" indent="0">
              <a:buNone/>
              <a:defRPr sz="1800" b="1" cap="none" baseline="0">
                <a:solidFill>
                  <a:schemeClr val="accent2"/>
                </a:solidFill>
                <a:latin typeface="Arial" panose="020B0604020202020204" pitchFamily="34" charset="0"/>
                <a:cs typeface="Arial" panose="020B0604020202020204" pitchFamily="34" charset="0"/>
              </a:defRPr>
            </a:lvl1pPr>
          </a:lstStyle>
          <a:p>
            <a:pPr lvl="0"/>
            <a:r>
              <a:rPr lang="de-DE" dirty="0"/>
              <a:t>Barbara Rost</a:t>
            </a:r>
          </a:p>
        </p:txBody>
      </p:sp>
      <p:sp>
        <p:nvSpPr>
          <p:cNvPr id="23" name="Textplatzhalter 20">
            <a:extLst>
              <a:ext uri="{FF2B5EF4-FFF2-40B4-BE49-F238E27FC236}">
                <a16:creationId xmlns:a16="http://schemas.microsoft.com/office/drawing/2014/main" id="{FD5B8D46-24C2-48B0-9938-D12A3EEE436F}"/>
              </a:ext>
            </a:extLst>
          </p:cNvPr>
          <p:cNvSpPr>
            <a:spLocks noGrp="1"/>
          </p:cNvSpPr>
          <p:nvPr>
            <p:ph type="body" sz="quarter" idx="22" hasCustomPrompt="1"/>
          </p:nvPr>
        </p:nvSpPr>
        <p:spPr>
          <a:xfrm>
            <a:off x="6197234" y="1758268"/>
            <a:ext cx="2277404" cy="420206"/>
          </a:xfrm>
        </p:spPr>
        <p:txBody>
          <a:bodyPr anchor="ctr">
            <a:normAutofit/>
          </a:bodyPr>
          <a:lstStyle>
            <a:lvl1pPr marL="0" indent="0">
              <a:buNone/>
              <a:defRPr sz="1800" b="1" cap="none" baseline="0">
                <a:solidFill>
                  <a:schemeClr val="accent2"/>
                </a:solidFill>
                <a:latin typeface="Arial" panose="020B0604020202020204" pitchFamily="34" charset="0"/>
                <a:cs typeface="Arial" panose="020B0604020202020204" pitchFamily="34" charset="0"/>
              </a:defRPr>
            </a:lvl1pPr>
          </a:lstStyle>
          <a:p>
            <a:pPr lvl="0"/>
            <a:r>
              <a:rPr lang="de-DE" dirty="0"/>
              <a:t>Barbara Rost</a:t>
            </a:r>
          </a:p>
        </p:txBody>
      </p:sp>
      <p:sp>
        <p:nvSpPr>
          <p:cNvPr id="24" name="Textplatzhalter 20">
            <a:extLst>
              <a:ext uri="{FF2B5EF4-FFF2-40B4-BE49-F238E27FC236}">
                <a16:creationId xmlns:a16="http://schemas.microsoft.com/office/drawing/2014/main" id="{20AFE22A-EE4B-4736-94CB-4BF704F698E3}"/>
              </a:ext>
            </a:extLst>
          </p:cNvPr>
          <p:cNvSpPr>
            <a:spLocks noGrp="1"/>
          </p:cNvSpPr>
          <p:nvPr>
            <p:ph type="body" sz="quarter" idx="23" hasCustomPrompt="1"/>
          </p:nvPr>
        </p:nvSpPr>
        <p:spPr>
          <a:xfrm>
            <a:off x="6197235" y="3466901"/>
            <a:ext cx="2202326" cy="420206"/>
          </a:xfrm>
        </p:spPr>
        <p:txBody>
          <a:bodyPr anchor="ctr">
            <a:normAutofit/>
          </a:bodyPr>
          <a:lstStyle>
            <a:lvl1pPr marL="0" indent="0">
              <a:buNone/>
              <a:defRPr sz="1800" b="1" cap="none" baseline="0">
                <a:solidFill>
                  <a:schemeClr val="accent2"/>
                </a:solidFill>
                <a:latin typeface="Arial" panose="020B0604020202020204" pitchFamily="34" charset="0"/>
                <a:cs typeface="Arial" panose="020B0604020202020204" pitchFamily="34" charset="0"/>
              </a:defRPr>
            </a:lvl1pPr>
          </a:lstStyle>
          <a:p>
            <a:pPr lvl="0"/>
            <a:r>
              <a:rPr lang="de-DE" dirty="0"/>
              <a:t>Barbara Rost</a:t>
            </a:r>
          </a:p>
        </p:txBody>
      </p:sp>
      <p:pic>
        <p:nvPicPr>
          <p:cNvPr id="26" name="Grafik 25">
            <a:extLst>
              <a:ext uri="{FF2B5EF4-FFF2-40B4-BE49-F238E27FC236}">
                <a16:creationId xmlns:a16="http://schemas.microsoft.com/office/drawing/2014/main" id="{6430EC93-2083-43C7-8E97-628EFDE7ADE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75983" y="4649867"/>
            <a:ext cx="284309" cy="284309"/>
          </a:xfrm>
          <a:prstGeom prst="rect">
            <a:avLst/>
          </a:prstGeom>
          <a:blipFill>
            <a:blip r:embed="rId2" cstate="print">
              <a:extLst>
                <a:ext uri="{28A0092B-C50C-407E-A947-70E740481C1C}">
                  <a14:useLocalDpi xmlns:a14="http://schemas.microsoft.com/office/drawing/2010/main"/>
                </a:ext>
              </a:extLst>
            </a:blip>
            <a:stretch>
              <a:fillRect/>
            </a:stretch>
          </a:blipFill>
        </p:spPr>
      </p:pic>
      <p:cxnSp>
        <p:nvCxnSpPr>
          <p:cNvPr id="27" name="Gerader Verbinder 26">
            <a:extLst>
              <a:ext uri="{FF2B5EF4-FFF2-40B4-BE49-F238E27FC236}">
                <a16:creationId xmlns:a16="http://schemas.microsoft.com/office/drawing/2014/main" id="{27291C3D-AA06-4664-A0D6-1B138D18B060}"/>
              </a:ext>
            </a:extLst>
          </p:cNvPr>
          <p:cNvCxnSpPr>
            <a:cxnSpLocks/>
          </p:cNvCxnSpPr>
          <p:nvPr userDrawn="1"/>
        </p:nvCxnSpPr>
        <p:spPr>
          <a:xfrm>
            <a:off x="8693250" y="4546856"/>
            <a:ext cx="26704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Datumsplatzhalter 1">
            <a:extLst>
              <a:ext uri="{FF2B5EF4-FFF2-40B4-BE49-F238E27FC236}">
                <a16:creationId xmlns:a16="http://schemas.microsoft.com/office/drawing/2014/main" id="{035232ED-E559-41A7-BEDA-C773B6568539}"/>
              </a:ext>
            </a:extLst>
          </p:cNvPr>
          <p:cNvSpPr>
            <a:spLocks noGrp="1"/>
          </p:cNvSpPr>
          <p:nvPr>
            <p:ph type="dt" sz="half" idx="24"/>
          </p:nvPr>
        </p:nvSpPr>
        <p:spPr/>
        <p:txBody>
          <a:bodyPr/>
          <a:lstStyle/>
          <a:p>
            <a:fld id="{02EC35AF-9013-4326-A1E2-ACC9FE1768B2}" type="datetime1">
              <a:rPr lang="de-DE" smtClean="0"/>
              <a:t>17.05.2023</a:t>
            </a:fld>
            <a:endParaRPr lang="de-DE" dirty="0"/>
          </a:p>
        </p:txBody>
      </p:sp>
      <p:sp>
        <p:nvSpPr>
          <p:cNvPr id="4" name="Fußzeilenplatzhalter 3">
            <a:extLst>
              <a:ext uri="{FF2B5EF4-FFF2-40B4-BE49-F238E27FC236}">
                <a16:creationId xmlns:a16="http://schemas.microsoft.com/office/drawing/2014/main" id="{243BD0FC-7826-4A28-9BD8-C52A931CFEC3}"/>
              </a:ext>
            </a:extLst>
          </p:cNvPr>
          <p:cNvSpPr>
            <a:spLocks noGrp="1"/>
          </p:cNvSpPr>
          <p:nvPr>
            <p:ph type="ftr" sz="quarter" idx="25"/>
          </p:nvPr>
        </p:nvSpPr>
        <p:spPr/>
        <p:txBody>
          <a:bodyPr/>
          <a:lstStyle/>
          <a:p>
            <a:r>
              <a:rPr lang="de-DE" dirty="0"/>
              <a:t>Project Name</a:t>
            </a:r>
          </a:p>
        </p:txBody>
      </p:sp>
      <p:sp>
        <p:nvSpPr>
          <p:cNvPr id="5" name="Foliennummernplatzhalter 4">
            <a:extLst>
              <a:ext uri="{FF2B5EF4-FFF2-40B4-BE49-F238E27FC236}">
                <a16:creationId xmlns:a16="http://schemas.microsoft.com/office/drawing/2014/main" id="{25173C50-D52A-45E3-BE26-3AC8C0CA98E6}"/>
              </a:ext>
            </a:extLst>
          </p:cNvPr>
          <p:cNvSpPr>
            <a:spLocks noGrp="1"/>
          </p:cNvSpPr>
          <p:nvPr>
            <p:ph type="sldNum" sz="quarter" idx="26"/>
          </p:nvPr>
        </p:nvSpPr>
        <p:spPr/>
        <p:txBody>
          <a:bodyPr/>
          <a:lstStyle/>
          <a:p>
            <a:fld id="{DB97557C-07F1-4F6F-B2A1-37771CCEF5CA}" type="slidenum">
              <a:rPr lang="de-DE" smtClean="0"/>
              <a:pPr/>
              <a:t>‹Nr.›</a:t>
            </a:fld>
            <a:endParaRPr lang="de-DE" dirty="0"/>
          </a:p>
        </p:txBody>
      </p:sp>
      <p:sp>
        <p:nvSpPr>
          <p:cNvPr id="6" name="Titel 5">
            <a:extLst>
              <a:ext uri="{FF2B5EF4-FFF2-40B4-BE49-F238E27FC236}">
                <a16:creationId xmlns:a16="http://schemas.microsoft.com/office/drawing/2014/main" id="{F63298DD-398B-4E3E-83F8-C5DF3BBDE57C}"/>
              </a:ext>
            </a:extLst>
          </p:cNvPr>
          <p:cNvSpPr>
            <a:spLocks noGrp="1"/>
          </p:cNvSpPr>
          <p:nvPr>
            <p:ph type="title" hasCustomPrompt="1"/>
          </p:nvPr>
        </p:nvSpPr>
        <p:spPr/>
        <p:txBody>
          <a:bodyPr/>
          <a:lstStyle>
            <a:lvl1pPr marL="0" indent="0" algn="l">
              <a:buNone/>
              <a:defRPr/>
            </a:lvl1pPr>
          </a:lstStyle>
          <a:p>
            <a:r>
              <a:rPr lang="de-DE" dirty="0" err="1"/>
              <a:t>Meet</a:t>
            </a:r>
            <a:r>
              <a:rPr lang="de-DE" dirty="0"/>
              <a:t> </a:t>
            </a:r>
            <a:r>
              <a:rPr lang="de-DE" dirty="0" err="1"/>
              <a:t>the</a:t>
            </a:r>
            <a:r>
              <a:rPr lang="de-DE" dirty="0"/>
              <a:t> Team</a:t>
            </a:r>
          </a:p>
        </p:txBody>
      </p:sp>
      <p:sp>
        <p:nvSpPr>
          <p:cNvPr id="33" name="Textplatzhalter 4">
            <a:extLst>
              <a:ext uri="{FF2B5EF4-FFF2-40B4-BE49-F238E27FC236}">
                <a16:creationId xmlns:a16="http://schemas.microsoft.com/office/drawing/2014/main" id="{DD06A9AB-B116-4987-83B8-81A24039C731}"/>
              </a:ext>
            </a:extLst>
          </p:cNvPr>
          <p:cNvSpPr>
            <a:spLocks noGrp="1"/>
          </p:cNvSpPr>
          <p:nvPr>
            <p:ph type="body" sz="quarter" idx="27" hasCustomPrompt="1"/>
          </p:nvPr>
        </p:nvSpPr>
        <p:spPr>
          <a:xfrm rot="16200000">
            <a:off x="5299181" y="2224431"/>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4" name="Textplatzhalter 4">
            <a:extLst>
              <a:ext uri="{FF2B5EF4-FFF2-40B4-BE49-F238E27FC236}">
                <a16:creationId xmlns:a16="http://schemas.microsoft.com/office/drawing/2014/main" id="{B9CD5B45-FD0E-4B1B-8999-528101A6EA59}"/>
              </a:ext>
            </a:extLst>
          </p:cNvPr>
          <p:cNvSpPr>
            <a:spLocks noGrp="1"/>
          </p:cNvSpPr>
          <p:nvPr>
            <p:ph type="body" sz="quarter" idx="28" hasCustomPrompt="1"/>
          </p:nvPr>
        </p:nvSpPr>
        <p:spPr>
          <a:xfrm rot="16200000">
            <a:off x="5304669" y="3968924"/>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5" name="Textplatzhalter 4">
            <a:extLst>
              <a:ext uri="{FF2B5EF4-FFF2-40B4-BE49-F238E27FC236}">
                <a16:creationId xmlns:a16="http://schemas.microsoft.com/office/drawing/2014/main" id="{7DC36AB0-9E03-4A24-BB58-B93071E55FBD}"/>
              </a:ext>
            </a:extLst>
          </p:cNvPr>
          <p:cNvSpPr>
            <a:spLocks noGrp="1"/>
          </p:cNvSpPr>
          <p:nvPr>
            <p:ph type="body" sz="quarter" idx="29" hasCustomPrompt="1"/>
          </p:nvPr>
        </p:nvSpPr>
        <p:spPr>
          <a:xfrm rot="16200000">
            <a:off x="1027948" y="3968923"/>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6" name="Textplatzhalter 4">
            <a:extLst>
              <a:ext uri="{FF2B5EF4-FFF2-40B4-BE49-F238E27FC236}">
                <a16:creationId xmlns:a16="http://schemas.microsoft.com/office/drawing/2014/main" id="{7DC13465-57CF-41FA-B132-3C24B98DC217}"/>
              </a:ext>
            </a:extLst>
          </p:cNvPr>
          <p:cNvSpPr>
            <a:spLocks noGrp="1"/>
          </p:cNvSpPr>
          <p:nvPr>
            <p:ph type="body" sz="quarter" idx="30" hasCustomPrompt="1"/>
          </p:nvPr>
        </p:nvSpPr>
        <p:spPr>
          <a:xfrm rot="16200000">
            <a:off x="1024192" y="2241069"/>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190372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BA2CDBDA-375C-4C75-BF63-8E6120FAB1DA}"/>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4" name="Tabellenplatzhalter 3">
            <a:extLst>
              <a:ext uri="{FF2B5EF4-FFF2-40B4-BE49-F238E27FC236}">
                <a16:creationId xmlns:a16="http://schemas.microsoft.com/office/drawing/2014/main" id="{9F98E070-9315-456E-9706-6C458DF8364E}"/>
              </a:ext>
            </a:extLst>
          </p:cNvPr>
          <p:cNvSpPr>
            <a:spLocks noGrp="1"/>
          </p:cNvSpPr>
          <p:nvPr>
            <p:ph type="tbl" sz="quarter" idx="17"/>
          </p:nvPr>
        </p:nvSpPr>
        <p:spPr>
          <a:xfrm>
            <a:off x="2109570" y="1605987"/>
            <a:ext cx="4474369" cy="2952744"/>
          </a:xfrm>
        </p:spPr>
        <p:txBody>
          <a:bodyPr/>
          <a:lstStyle/>
          <a:p>
            <a:r>
              <a:rPr lang="de-DE"/>
              <a:t>Tabelle durch Klicken auf Symbol hinzufügen</a:t>
            </a:r>
            <a:endParaRPr lang="de-DE" dirty="0"/>
          </a:p>
        </p:txBody>
      </p:sp>
      <p:sp>
        <p:nvSpPr>
          <p:cNvPr id="3" name="Titel 2">
            <a:extLst>
              <a:ext uri="{FF2B5EF4-FFF2-40B4-BE49-F238E27FC236}">
                <a16:creationId xmlns:a16="http://schemas.microsoft.com/office/drawing/2014/main" id="{2613576C-4E9B-407A-9F92-33EC01C9D6D4}"/>
              </a:ext>
            </a:extLst>
          </p:cNvPr>
          <p:cNvSpPr>
            <a:spLocks noGrp="1"/>
          </p:cNvSpPr>
          <p:nvPr>
            <p:ph type="title"/>
          </p:nvPr>
        </p:nvSpPr>
        <p:spPr>
          <a:xfrm>
            <a:off x="900113" y="334160"/>
            <a:ext cx="7587852" cy="1171672"/>
          </a:xfrm>
        </p:spPr>
        <p:txBody>
          <a:bodyPr/>
          <a:lstStyle/>
          <a:p>
            <a:r>
              <a:rPr lang="de-DE"/>
              <a:t>Mastertitelformat bearbeiten</a:t>
            </a:r>
            <a:endParaRPr lang="de-DE" dirty="0"/>
          </a:p>
        </p:txBody>
      </p:sp>
    </p:spTree>
    <p:extLst>
      <p:ext uri="{BB962C8B-B14F-4D97-AF65-F5344CB8AC3E}">
        <p14:creationId xmlns:p14="http://schemas.microsoft.com/office/powerpoint/2010/main" val="63638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435C025F-3CDD-4866-952E-4B2F3E5AE982}"/>
              </a:ext>
            </a:extLst>
          </p:cNvPr>
          <p:cNvSpPr>
            <a:spLocks noGrp="1"/>
          </p:cNvSpPr>
          <p:nvPr>
            <p:ph sz="half" idx="1" hasCustomPrompt="1"/>
          </p:nvPr>
        </p:nvSpPr>
        <p:spPr>
          <a:xfrm>
            <a:off x="2017566" y="1979270"/>
            <a:ext cx="2366550" cy="1576079"/>
          </a:xfrm>
          <a:prstGeom prst="rect">
            <a:avLst/>
          </a:prstGeom>
        </p:spPr>
        <p:txBody>
          <a:bodyPr numCol="1">
            <a:noAutofit/>
          </a:bodyPr>
          <a:lstStyle>
            <a:lvl1pPr marL="0" indent="0" algn="l">
              <a:lnSpc>
                <a:spcPct val="110000"/>
              </a:lnSpc>
              <a:spcBef>
                <a:spcPts val="0"/>
              </a:spcBef>
              <a:buClr>
                <a:schemeClr val="tx2"/>
              </a:buClr>
              <a:buSzPct val="115000"/>
              <a:buFontTx/>
              <a:buNone/>
              <a:defRPr sz="1150">
                <a:solidFill>
                  <a:schemeClr val="tx1"/>
                </a:solidFill>
                <a:latin typeface="Arial" panose="020B0604020202020204" pitchFamily="34" charset="0"/>
                <a:cs typeface="Arial" panose="020B0604020202020204" pitchFamily="34" charset="0"/>
              </a:defRPr>
            </a:lvl1pPr>
          </a:lstStyle>
          <a:p>
            <a:pPr lvl="0"/>
            <a:r>
              <a:rPr lang="en-US" noProof="0" dirty="0"/>
              <a:t>Position, Location</a:t>
            </a:r>
          </a:p>
          <a:p>
            <a:pPr lvl="0"/>
            <a:r>
              <a:rPr lang="en-US" noProof="0" dirty="0"/>
              <a:t>lastname@adelphi.de</a:t>
            </a:r>
          </a:p>
          <a:p>
            <a:pPr lvl="0"/>
            <a:endParaRPr lang="de-DE" dirty="0"/>
          </a:p>
        </p:txBody>
      </p:sp>
      <p:sp>
        <p:nvSpPr>
          <p:cNvPr id="3" name="Bildplatzhalter 2">
            <a:extLst>
              <a:ext uri="{FF2B5EF4-FFF2-40B4-BE49-F238E27FC236}">
                <a16:creationId xmlns:a16="http://schemas.microsoft.com/office/drawing/2014/main" id="{ECDBBD0C-CCF3-451C-86FD-7868FF189147}"/>
              </a:ext>
            </a:extLst>
          </p:cNvPr>
          <p:cNvSpPr>
            <a:spLocks noGrp="1"/>
          </p:cNvSpPr>
          <p:nvPr>
            <p:ph type="pic" sz="quarter" idx="20"/>
          </p:nvPr>
        </p:nvSpPr>
        <p:spPr>
          <a:xfrm>
            <a:off x="494110" y="1593418"/>
            <a:ext cx="1354455" cy="1441730"/>
          </a:xfrm>
          <a:solidFill>
            <a:schemeClr val="bg1">
              <a:lumMod val="85000"/>
            </a:schemeClr>
          </a:solidFill>
        </p:spPr>
        <p:txBody>
          <a:bodyPr>
            <a:normAutofit/>
          </a:bodyPr>
          <a:lstStyle>
            <a:lvl1pPr marL="0" indent="0">
              <a:buNone/>
              <a:defRPr sz="900"/>
            </a:lvl1pPr>
          </a:lstStyle>
          <a:p>
            <a:r>
              <a:rPr lang="de-DE"/>
              <a:t>Bild durch Klicken auf Symbol hinzufügen</a:t>
            </a:r>
            <a:endParaRPr lang="de-DE" dirty="0"/>
          </a:p>
        </p:txBody>
      </p:sp>
      <p:sp>
        <p:nvSpPr>
          <p:cNvPr id="14" name="Inhaltsplatzhalter 2">
            <a:extLst>
              <a:ext uri="{FF2B5EF4-FFF2-40B4-BE49-F238E27FC236}">
                <a16:creationId xmlns:a16="http://schemas.microsoft.com/office/drawing/2014/main" id="{8C9C9477-9BCF-49DE-A824-1C3CCC761B49}"/>
              </a:ext>
            </a:extLst>
          </p:cNvPr>
          <p:cNvSpPr>
            <a:spLocks noGrp="1"/>
          </p:cNvSpPr>
          <p:nvPr>
            <p:ph sz="half" idx="13" hasCustomPrompt="1"/>
          </p:nvPr>
        </p:nvSpPr>
        <p:spPr>
          <a:xfrm>
            <a:off x="2017566" y="1563672"/>
            <a:ext cx="2366550" cy="415598"/>
          </a:xfrm>
          <a:prstGeom prst="rect">
            <a:avLst/>
          </a:prstGeom>
        </p:spPr>
        <p:txBody>
          <a:bodyPr numCol="1" anchor="ctr">
            <a:noAutofit/>
          </a:bodyPr>
          <a:lstStyle>
            <a:lvl1pPr marL="0" indent="0" algn="l">
              <a:lnSpc>
                <a:spcPct val="100000"/>
              </a:lnSpc>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pic>
        <p:nvPicPr>
          <p:cNvPr id="19" name="Grafik 18" descr="Ein Bild, das Axt, Werkzeug enthält.&#10;&#10;Mit sehr hoher Zuverlässigkeit generierte Beschreibung">
            <a:extLst>
              <a:ext uri="{FF2B5EF4-FFF2-40B4-BE49-F238E27FC236}">
                <a16:creationId xmlns:a16="http://schemas.microsoft.com/office/drawing/2014/main" id="{C020F8E6-AC50-4122-A11F-5EAB85B776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200802" y="4664927"/>
            <a:ext cx="339485" cy="276114"/>
          </a:xfrm>
          <a:prstGeom prst="rect">
            <a:avLst/>
          </a:prstGeom>
        </p:spPr>
      </p:pic>
      <p:pic>
        <p:nvPicPr>
          <p:cNvPr id="26" name="Grafik 25" descr="Ein Bild, das Zeichnung, Schild enthält.&#10;&#10;Automatisch generierte Beschreibung">
            <a:extLst>
              <a:ext uri="{FF2B5EF4-FFF2-40B4-BE49-F238E27FC236}">
                <a16:creationId xmlns:a16="http://schemas.microsoft.com/office/drawing/2014/main" id="{019C3AE5-595A-444B-8A48-4C1335DDC17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7923" y="4666062"/>
            <a:ext cx="322021" cy="273844"/>
          </a:xfrm>
          <a:prstGeom prst="rect">
            <a:avLst/>
          </a:prstGeom>
        </p:spPr>
      </p:pic>
      <p:pic>
        <p:nvPicPr>
          <p:cNvPr id="4" name="Grafik 3" descr="Internet">
            <a:extLst>
              <a:ext uri="{FF2B5EF4-FFF2-40B4-BE49-F238E27FC236}">
                <a16:creationId xmlns:a16="http://schemas.microsoft.com/office/drawing/2014/main" id="{3A0FF188-999C-4DD0-BEE8-B47A8886D5B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1973" y="4611531"/>
            <a:ext cx="382905" cy="382905"/>
          </a:xfrm>
          <a:prstGeom prst="rect">
            <a:avLst/>
          </a:prstGeom>
        </p:spPr>
      </p:pic>
      <p:sp>
        <p:nvSpPr>
          <p:cNvPr id="5" name="Textfeld 4">
            <a:hlinkClick r:id="rId6"/>
            <a:extLst>
              <a:ext uri="{FF2B5EF4-FFF2-40B4-BE49-F238E27FC236}">
                <a16:creationId xmlns:a16="http://schemas.microsoft.com/office/drawing/2014/main" id="{83F2A3DF-22D0-457A-A3BC-1BF3D24E4746}"/>
              </a:ext>
            </a:extLst>
          </p:cNvPr>
          <p:cNvSpPr txBox="1"/>
          <p:nvPr userDrawn="1"/>
        </p:nvSpPr>
        <p:spPr>
          <a:xfrm>
            <a:off x="790580" y="4679465"/>
            <a:ext cx="1217295" cy="246221"/>
          </a:xfrm>
          <a:prstGeom prst="rect">
            <a:avLst/>
          </a:prstGeom>
          <a:noFill/>
        </p:spPr>
        <p:txBody>
          <a:bodyPr wrap="square" rtlCol="0">
            <a:spAutoFit/>
          </a:bodyPr>
          <a:lstStyle/>
          <a:p>
            <a:r>
              <a:rPr lang="de-DE" sz="1000" u="none" dirty="0">
                <a:solidFill>
                  <a:schemeClr val="tx1"/>
                </a:solidFill>
                <a:latin typeface="+mj-lt"/>
              </a:rPr>
              <a:t>www.adelphi.de</a:t>
            </a:r>
          </a:p>
        </p:txBody>
      </p:sp>
      <p:sp>
        <p:nvSpPr>
          <p:cNvPr id="29" name="Textfeld 28">
            <a:hlinkClick r:id="rId7"/>
            <a:extLst>
              <a:ext uri="{FF2B5EF4-FFF2-40B4-BE49-F238E27FC236}">
                <a16:creationId xmlns:a16="http://schemas.microsoft.com/office/drawing/2014/main" id="{5DB35A04-C2E2-4838-A180-562D2D22F557}"/>
              </a:ext>
            </a:extLst>
          </p:cNvPr>
          <p:cNvSpPr txBox="1"/>
          <p:nvPr userDrawn="1"/>
        </p:nvSpPr>
        <p:spPr>
          <a:xfrm>
            <a:off x="2601889" y="4679465"/>
            <a:ext cx="2254419" cy="246221"/>
          </a:xfrm>
          <a:prstGeom prst="rect">
            <a:avLst/>
          </a:prstGeom>
          <a:noFill/>
        </p:spPr>
        <p:txBody>
          <a:bodyPr wrap="square" rtlCol="0">
            <a:spAutoFit/>
          </a:bodyPr>
          <a:lstStyle/>
          <a:p>
            <a:r>
              <a:rPr lang="de-DE" sz="1000" dirty="0">
                <a:latin typeface="+mj-lt"/>
              </a:rPr>
              <a:t>https://twitter.com/adelphi_berlin</a:t>
            </a:r>
          </a:p>
        </p:txBody>
      </p:sp>
      <p:sp>
        <p:nvSpPr>
          <p:cNvPr id="30" name="Textfeld 29">
            <a:hlinkClick r:id="rId8"/>
            <a:extLst>
              <a:ext uri="{FF2B5EF4-FFF2-40B4-BE49-F238E27FC236}">
                <a16:creationId xmlns:a16="http://schemas.microsoft.com/office/drawing/2014/main" id="{9B1BBE84-D4F0-4A8E-8714-0D9455067A70}"/>
              </a:ext>
            </a:extLst>
          </p:cNvPr>
          <p:cNvSpPr txBox="1"/>
          <p:nvPr userDrawn="1"/>
        </p:nvSpPr>
        <p:spPr>
          <a:xfrm>
            <a:off x="5399944" y="4679465"/>
            <a:ext cx="3132496" cy="253916"/>
          </a:xfrm>
          <a:prstGeom prst="rect">
            <a:avLst/>
          </a:prstGeom>
          <a:noFill/>
        </p:spPr>
        <p:txBody>
          <a:bodyPr wrap="square" rtlCol="0">
            <a:spAutoFit/>
          </a:bodyPr>
          <a:lstStyle/>
          <a:p>
            <a:r>
              <a:rPr lang="de-DE" sz="1000" dirty="0">
                <a:latin typeface="+mj-lt"/>
              </a:rPr>
              <a:t>https://www.linkedin.com/company/adelphi-berlin</a:t>
            </a:r>
          </a:p>
        </p:txBody>
      </p:sp>
      <p:sp>
        <p:nvSpPr>
          <p:cNvPr id="16" name="Inhaltsplatzhalter 2">
            <a:extLst>
              <a:ext uri="{FF2B5EF4-FFF2-40B4-BE49-F238E27FC236}">
                <a16:creationId xmlns:a16="http://schemas.microsoft.com/office/drawing/2014/main" id="{5144DC7B-19C6-4DE3-B591-80168FDC7867}"/>
              </a:ext>
            </a:extLst>
          </p:cNvPr>
          <p:cNvSpPr>
            <a:spLocks noGrp="1"/>
          </p:cNvSpPr>
          <p:nvPr>
            <p:ph sz="half" idx="27" hasCustomPrompt="1"/>
          </p:nvPr>
        </p:nvSpPr>
        <p:spPr>
          <a:xfrm>
            <a:off x="6201667" y="1979270"/>
            <a:ext cx="2275580" cy="1576079"/>
          </a:xfrm>
          <a:prstGeom prst="rect">
            <a:avLst/>
          </a:prstGeom>
        </p:spPr>
        <p:txBody>
          <a:bodyPr numCol="1">
            <a:noAutofit/>
          </a:bodyPr>
          <a:lstStyle>
            <a:lvl1pPr marL="0" indent="0" algn="l">
              <a:lnSpc>
                <a:spcPct val="110000"/>
              </a:lnSpc>
              <a:spcBef>
                <a:spcPts val="0"/>
              </a:spcBef>
              <a:buClr>
                <a:schemeClr val="tx2"/>
              </a:buClr>
              <a:buSzPct val="115000"/>
              <a:buFontTx/>
              <a:buNone/>
              <a:defRPr sz="1150">
                <a:solidFill>
                  <a:schemeClr val="tx1"/>
                </a:solidFill>
                <a:latin typeface="Arial" panose="020B0604020202020204" pitchFamily="34" charset="0"/>
                <a:cs typeface="Arial" panose="020B0604020202020204" pitchFamily="34" charset="0"/>
              </a:defRPr>
            </a:lvl1pPr>
          </a:lstStyle>
          <a:p>
            <a:pPr lvl="0"/>
            <a:r>
              <a:rPr lang="en-US" noProof="0" dirty="0"/>
              <a:t>Position, Location</a:t>
            </a:r>
          </a:p>
          <a:p>
            <a:pPr lvl="0"/>
            <a:r>
              <a:rPr lang="en-US" noProof="0" dirty="0"/>
              <a:t>lastname@adelphi.de</a:t>
            </a:r>
          </a:p>
          <a:p>
            <a:pPr lvl="0"/>
            <a:endParaRPr lang="de-DE" dirty="0"/>
          </a:p>
        </p:txBody>
      </p:sp>
      <p:sp>
        <p:nvSpPr>
          <p:cNvPr id="17" name="Bildplatzhalter 2">
            <a:extLst>
              <a:ext uri="{FF2B5EF4-FFF2-40B4-BE49-F238E27FC236}">
                <a16:creationId xmlns:a16="http://schemas.microsoft.com/office/drawing/2014/main" id="{B07435F7-4451-491A-A40F-4BBC4007B113}"/>
              </a:ext>
            </a:extLst>
          </p:cNvPr>
          <p:cNvSpPr>
            <a:spLocks noGrp="1"/>
          </p:cNvSpPr>
          <p:nvPr>
            <p:ph type="pic" sz="quarter" idx="28"/>
          </p:nvPr>
        </p:nvSpPr>
        <p:spPr>
          <a:xfrm>
            <a:off x="4676132" y="1593418"/>
            <a:ext cx="1382489" cy="1441730"/>
          </a:xfrm>
          <a:solidFill>
            <a:schemeClr val="bg1">
              <a:lumMod val="85000"/>
            </a:schemeClr>
          </a:solidFill>
        </p:spPr>
        <p:txBody>
          <a:bodyPr>
            <a:normAutofit/>
          </a:bodyPr>
          <a:lstStyle>
            <a:lvl1pPr marL="0" indent="0">
              <a:buNone/>
              <a:defRPr sz="900"/>
            </a:lvl1pPr>
          </a:lstStyle>
          <a:p>
            <a:r>
              <a:rPr lang="de-DE"/>
              <a:t>Bild durch Klicken auf Symbol hinzufügen</a:t>
            </a:r>
            <a:endParaRPr lang="de-DE" dirty="0"/>
          </a:p>
        </p:txBody>
      </p:sp>
      <p:sp>
        <p:nvSpPr>
          <p:cNvPr id="18" name="Inhaltsplatzhalter 2">
            <a:extLst>
              <a:ext uri="{FF2B5EF4-FFF2-40B4-BE49-F238E27FC236}">
                <a16:creationId xmlns:a16="http://schemas.microsoft.com/office/drawing/2014/main" id="{EDCEE4CE-4179-4644-8B43-CEEBBCA3CAB9}"/>
              </a:ext>
            </a:extLst>
          </p:cNvPr>
          <p:cNvSpPr>
            <a:spLocks noGrp="1"/>
          </p:cNvSpPr>
          <p:nvPr>
            <p:ph sz="half" idx="29" hasCustomPrompt="1"/>
          </p:nvPr>
        </p:nvSpPr>
        <p:spPr>
          <a:xfrm>
            <a:off x="6201667" y="1563672"/>
            <a:ext cx="2275580" cy="415598"/>
          </a:xfrm>
          <a:prstGeom prst="rect">
            <a:avLst/>
          </a:prstGeom>
        </p:spPr>
        <p:txBody>
          <a:bodyPr numCol="1" anchor="ctr">
            <a:noAutofit/>
          </a:bodyPr>
          <a:lstStyle>
            <a:lvl1pPr marL="0" indent="0" algn="l">
              <a:lnSpc>
                <a:spcPct val="100000"/>
              </a:lnSpc>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sp>
        <p:nvSpPr>
          <p:cNvPr id="6" name="Datumsplatzhalter 5">
            <a:extLst>
              <a:ext uri="{FF2B5EF4-FFF2-40B4-BE49-F238E27FC236}">
                <a16:creationId xmlns:a16="http://schemas.microsoft.com/office/drawing/2014/main" id="{C9AFC828-F5A5-4F9D-97D7-A8F40358E0CF}"/>
              </a:ext>
            </a:extLst>
          </p:cNvPr>
          <p:cNvSpPr>
            <a:spLocks noGrp="1"/>
          </p:cNvSpPr>
          <p:nvPr>
            <p:ph type="dt" sz="half" idx="30"/>
          </p:nvPr>
        </p:nvSpPr>
        <p:spPr>
          <a:xfrm>
            <a:off x="269485" y="4920853"/>
            <a:ext cx="2300288" cy="222647"/>
          </a:xfrm>
        </p:spPr>
        <p:txBody>
          <a:bodyPr/>
          <a:lstStyle/>
          <a:p>
            <a:fld id="{02EC35AF-9013-4326-A1E2-ACC9FE1768B2}" type="datetime1">
              <a:rPr lang="de-DE" smtClean="0"/>
              <a:t>17.05.2023</a:t>
            </a:fld>
            <a:endParaRPr lang="de-DE" dirty="0"/>
          </a:p>
        </p:txBody>
      </p:sp>
      <p:sp>
        <p:nvSpPr>
          <p:cNvPr id="10" name="Fußzeilenplatzhalter 9">
            <a:extLst>
              <a:ext uri="{FF2B5EF4-FFF2-40B4-BE49-F238E27FC236}">
                <a16:creationId xmlns:a16="http://schemas.microsoft.com/office/drawing/2014/main" id="{669DB6EA-2DFC-4981-9704-AB51136BB985}"/>
              </a:ext>
            </a:extLst>
          </p:cNvPr>
          <p:cNvSpPr>
            <a:spLocks noGrp="1"/>
          </p:cNvSpPr>
          <p:nvPr>
            <p:ph type="ftr" sz="quarter" idx="31"/>
          </p:nvPr>
        </p:nvSpPr>
        <p:spPr/>
        <p:txBody>
          <a:bodyPr/>
          <a:lstStyle/>
          <a:p>
            <a:r>
              <a:rPr lang="de-DE" dirty="0"/>
              <a:t>Project Name</a:t>
            </a:r>
          </a:p>
        </p:txBody>
      </p:sp>
      <p:sp>
        <p:nvSpPr>
          <p:cNvPr id="12" name="Foliennummernplatzhalter 11">
            <a:extLst>
              <a:ext uri="{FF2B5EF4-FFF2-40B4-BE49-F238E27FC236}">
                <a16:creationId xmlns:a16="http://schemas.microsoft.com/office/drawing/2014/main" id="{DA955481-A9B9-46CE-8029-8184F4FC477C}"/>
              </a:ext>
            </a:extLst>
          </p:cNvPr>
          <p:cNvSpPr>
            <a:spLocks noGrp="1"/>
          </p:cNvSpPr>
          <p:nvPr>
            <p:ph type="sldNum" sz="quarter" idx="32"/>
          </p:nvPr>
        </p:nvSpPr>
        <p:spPr/>
        <p:txBody>
          <a:bodyPr/>
          <a:lstStyle/>
          <a:p>
            <a:fld id="{DB97557C-07F1-4F6F-B2A1-37771CCEF5CA}" type="slidenum">
              <a:rPr lang="de-DE" smtClean="0"/>
              <a:pPr/>
              <a:t>‹Nr.›</a:t>
            </a:fld>
            <a:endParaRPr lang="de-DE" dirty="0"/>
          </a:p>
        </p:txBody>
      </p:sp>
      <p:sp>
        <p:nvSpPr>
          <p:cNvPr id="7" name="Titel 6">
            <a:extLst>
              <a:ext uri="{FF2B5EF4-FFF2-40B4-BE49-F238E27FC236}">
                <a16:creationId xmlns:a16="http://schemas.microsoft.com/office/drawing/2014/main" id="{5B8D565A-C003-4A11-94E6-700E606341A5}"/>
              </a:ext>
            </a:extLst>
          </p:cNvPr>
          <p:cNvSpPr>
            <a:spLocks noGrp="1"/>
          </p:cNvSpPr>
          <p:nvPr>
            <p:ph type="title" hasCustomPrompt="1"/>
          </p:nvPr>
        </p:nvSpPr>
        <p:spPr/>
        <p:txBody>
          <a:bodyPr/>
          <a:lstStyle>
            <a:lvl1pPr marL="0" indent="0" algn="l">
              <a:buNone/>
              <a:defRPr/>
            </a:lvl1pPr>
          </a:lstStyle>
          <a:p>
            <a:r>
              <a:rPr lang="de-DE" dirty="0"/>
              <a:t>Contact</a:t>
            </a:r>
          </a:p>
        </p:txBody>
      </p:sp>
      <p:sp>
        <p:nvSpPr>
          <p:cNvPr id="22" name="Textplatzhalter 4">
            <a:extLst>
              <a:ext uri="{FF2B5EF4-FFF2-40B4-BE49-F238E27FC236}">
                <a16:creationId xmlns:a16="http://schemas.microsoft.com/office/drawing/2014/main" id="{7CB1D47D-501B-416F-B054-9CF8E7E0122F}"/>
              </a:ext>
            </a:extLst>
          </p:cNvPr>
          <p:cNvSpPr>
            <a:spLocks noGrp="1"/>
          </p:cNvSpPr>
          <p:nvPr>
            <p:ph type="body" sz="quarter" idx="33" hasCustomPrompt="1"/>
          </p:nvPr>
        </p:nvSpPr>
        <p:spPr>
          <a:xfrm rot="16200000">
            <a:off x="1165708" y="2289097"/>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23" name="Textplatzhalter 4">
            <a:extLst>
              <a:ext uri="{FF2B5EF4-FFF2-40B4-BE49-F238E27FC236}">
                <a16:creationId xmlns:a16="http://schemas.microsoft.com/office/drawing/2014/main" id="{979ABCCA-E287-4B0A-8414-7892627EB3F2}"/>
              </a:ext>
            </a:extLst>
          </p:cNvPr>
          <p:cNvSpPr>
            <a:spLocks noGrp="1"/>
          </p:cNvSpPr>
          <p:nvPr>
            <p:ph type="body" sz="quarter" idx="34" hasCustomPrompt="1"/>
          </p:nvPr>
        </p:nvSpPr>
        <p:spPr>
          <a:xfrm rot="16200000">
            <a:off x="5378689" y="2289097"/>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26558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8394E60F-9F33-498B-BF20-FBF6C302B3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2468"/>
            <a:ext cx="9144000" cy="4227092"/>
          </a:xfrm>
          <a:prstGeom prst="rect">
            <a:avLst/>
          </a:prstGeom>
        </p:spPr>
      </p:pic>
      <p:pic>
        <p:nvPicPr>
          <p:cNvPr id="10" name="Grafik 9">
            <a:extLst>
              <a:ext uri="{FF2B5EF4-FFF2-40B4-BE49-F238E27FC236}">
                <a16:creationId xmlns:a16="http://schemas.microsoft.com/office/drawing/2014/main" id="{8CA6D963-7EE6-4405-A777-D0D75D7F55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3916" y="4353214"/>
            <a:ext cx="1622444" cy="646067"/>
          </a:xfrm>
          <a:prstGeom prst="rect">
            <a:avLst/>
          </a:prstGeom>
        </p:spPr>
      </p:pic>
      <p:sp>
        <p:nvSpPr>
          <p:cNvPr id="22" name="Rechteck 21">
            <a:extLst>
              <a:ext uri="{FF2B5EF4-FFF2-40B4-BE49-F238E27FC236}">
                <a16:creationId xmlns:a16="http://schemas.microsoft.com/office/drawing/2014/main" id="{B099CF5E-D61C-4944-B6C5-9146E1E46D0D}"/>
              </a:ext>
            </a:extLst>
          </p:cNvPr>
          <p:cNvSpPr/>
          <p:nvPr userDrawn="1"/>
        </p:nvSpPr>
        <p:spPr>
          <a:xfrm>
            <a:off x="0" y="-22468"/>
            <a:ext cx="9144000" cy="4227092"/>
          </a:xfrm>
          <a:prstGeom prst="rect">
            <a:avLst/>
          </a:prstGeom>
          <a:solidFill>
            <a:schemeClr val="accent2">
              <a:alpha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1013" dirty="0"/>
          </a:p>
        </p:txBody>
      </p:sp>
      <p:grpSp>
        <p:nvGrpSpPr>
          <p:cNvPr id="23" name="Gruppieren 22">
            <a:extLst>
              <a:ext uri="{FF2B5EF4-FFF2-40B4-BE49-F238E27FC236}">
                <a16:creationId xmlns:a16="http://schemas.microsoft.com/office/drawing/2014/main" id="{7A69D976-2890-43B0-9AEC-D8D7CFABA546}"/>
              </a:ext>
            </a:extLst>
          </p:cNvPr>
          <p:cNvGrpSpPr/>
          <p:nvPr userDrawn="1"/>
        </p:nvGrpSpPr>
        <p:grpSpPr>
          <a:xfrm>
            <a:off x="929640" y="525326"/>
            <a:ext cx="4972329" cy="2953755"/>
            <a:chOff x="1040393" y="901204"/>
            <a:chExt cx="6629772" cy="3938339"/>
          </a:xfrm>
        </p:grpSpPr>
        <p:sp>
          <p:nvSpPr>
            <p:cNvPr id="4" name="Textfeld 3">
              <a:extLst>
                <a:ext uri="{FF2B5EF4-FFF2-40B4-BE49-F238E27FC236}">
                  <a16:creationId xmlns:a16="http://schemas.microsoft.com/office/drawing/2014/main" id="{756BA170-CA2B-4EE5-BF70-5BA77B6DEB79}"/>
                </a:ext>
              </a:extLst>
            </p:cNvPr>
            <p:cNvSpPr txBox="1"/>
            <p:nvPr userDrawn="1"/>
          </p:nvSpPr>
          <p:spPr>
            <a:xfrm>
              <a:off x="1040393" y="901204"/>
              <a:ext cx="2164080" cy="430887"/>
            </a:xfrm>
            <a:prstGeom prst="rect">
              <a:avLst/>
            </a:prstGeom>
            <a:noFill/>
          </p:spPr>
          <p:txBody>
            <a:bodyPr wrap="square" rtlCol="0">
              <a:spAutoFit/>
            </a:bodyPr>
            <a:lstStyle/>
            <a:p>
              <a:r>
                <a:rPr lang="de-DE" sz="1500" b="1" dirty="0">
                  <a:solidFill>
                    <a:schemeClr val="bg1"/>
                  </a:solidFill>
                  <a:latin typeface="+mj-lt"/>
                </a:rPr>
                <a:t>adelphi</a:t>
              </a:r>
            </a:p>
          </p:txBody>
        </p:sp>
        <p:sp>
          <p:nvSpPr>
            <p:cNvPr id="15" name="Textfeld 14">
              <a:extLst>
                <a:ext uri="{FF2B5EF4-FFF2-40B4-BE49-F238E27FC236}">
                  <a16:creationId xmlns:a16="http://schemas.microsoft.com/office/drawing/2014/main" id="{96280518-595A-4932-B8DD-9A7F18BEAAAD}"/>
                </a:ext>
              </a:extLst>
            </p:cNvPr>
            <p:cNvSpPr txBox="1"/>
            <p:nvPr userDrawn="1"/>
          </p:nvSpPr>
          <p:spPr>
            <a:xfrm>
              <a:off x="1040393" y="1574560"/>
              <a:ext cx="3894192" cy="595035"/>
            </a:xfrm>
            <a:prstGeom prst="rect">
              <a:avLst/>
            </a:prstGeom>
            <a:noFill/>
          </p:spPr>
          <p:txBody>
            <a:bodyPr wrap="square" rtlCol="0">
              <a:spAutoFit/>
            </a:bodyPr>
            <a:lstStyle/>
            <a:p>
              <a:r>
                <a:rPr lang="de-DE" sz="1150" b="0" i="0" dirty="0">
                  <a:solidFill>
                    <a:schemeClr val="bg1"/>
                  </a:solidFill>
                  <a:effectLst/>
                  <a:latin typeface="Arial" panose="020B0604020202020204" pitchFamily="34" charset="0"/>
                </a:rPr>
                <a:t>Sitz der Gesellschaft</a:t>
              </a:r>
            </a:p>
            <a:p>
              <a:r>
                <a:rPr lang="de-DE" sz="1150" b="0" i="0" dirty="0">
                  <a:solidFill>
                    <a:schemeClr val="bg1"/>
                  </a:solidFill>
                  <a:effectLst/>
                  <a:latin typeface="Arial" panose="020B0604020202020204" pitchFamily="34" charset="0"/>
                </a:rPr>
                <a:t>Berlin</a:t>
              </a:r>
            </a:p>
          </p:txBody>
        </p:sp>
        <p:sp>
          <p:nvSpPr>
            <p:cNvPr id="16" name="Textfeld 15">
              <a:extLst>
                <a:ext uri="{FF2B5EF4-FFF2-40B4-BE49-F238E27FC236}">
                  <a16:creationId xmlns:a16="http://schemas.microsoft.com/office/drawing/2014/main" id="{C5D52312-3011-49B7-BB3E-8A2B07B520F7}"/>
                </a:ext>
              </a:extLst>
            </p:cNvPr>
            <p:cNvSpPr txBox="1"/>
            <p:nvPr userDrawn="1"/>
          </p:nvSpPr>
          <p:spPr>
            <a:xfrm>
              <a:off x="1040393" y="2828737"/>
              <a:ext cx="3185532" cy="2010806"/>
            </a:xfrm>
            <a:prstGeom prst="rect">
              <a:avLst/>
            </a:prstGeom>
            <a:noFill/>
          </p:spPr>
          <p:txBody>
            <a:bodyPr wrap="square" rtlCol="0">
              <a:spAutoFit/>
            </a:bodyPr>
            <a:lstStyle/>
            <a:p>
              <a:r>
                <a:rPr lang="de-DE" sz="1150" b="0" i="0" dirty="0">
                  <a:solidFill>
                    <a:schemeClr val="bg1"/>
                  </a:solidFill>
                  <a:effectLst/>
                  <a:latin typeface="Arial" panose="020B0604020202020204" pitchFamily="34" charset="0"/>
                </a:rPr>
                <a:t>Alt-Moabit 91</a:t>
              </a:r>
              <a:br>
                <a:rPr lang="de-DE" sz="1150" b="0" i="0" dirty="0">
                  <a:solidFill>
                    <a:schemeClr val="bg1"/>
                  </a:solidFill>
                  <a:effectLst/>
                  <a:latin typeface="Arial" panose="020B0604020202020204" pitchFamily="34" charset="0"/>
                </a:rPr>
              </a:br>
              <a:r>
                <a:rPr lang="de-DE" sz="1150" b="0" i="0" dirty="0">
                  <a:solidFill>
                    <a:schemeClr val="bg1"/>
                  </a:solidFill>
                  <a:effectLst/>
                  <a:latin typeface="Arial" panose="020B0604020202020204" pitchFamily="34" charset="0"/>
                </a:rPr>
                <a:t>10559 Berlin</a:t>
              </a:r>
            </a:p>
            <a:p>
              <a:r>
                <a:rPr lang="de-DE" sz="1150" b="0" i="0" dirty="0">
                  <a:solidFill>
                    <a:schemeClr val="bg1"/>
                  </a:solidFill>
                  <a:effectLst/>
                  <a:latin typeface="Arial" panose="020B0604020202020204" pitchFamily="34" charset="0"/>
                </a:rPr>
                <a:t>T +49 (30) 8900068-0</a:t>
              </a:r>
              <a:br>
                <a:rPr lang="de-DE" sz="1150" b="0" i="0" dirty="0">
                  <a:solidFill>
                    <a:schemeClr val="bg1"/>
                  </a:solidFill>
                  <a:effectLst/>
                  <a:latin typeface="Arial" panose="020B0604020202020204" pitchFamily="34" charset="0"/>
                </a:rPr>
              </a:br>
              <a:r>
                <a:rPr lang="de-DE" sz="1150" b="0" i="0" dirty="0">
                  <a:solidFill>
                    <a:schemeClr val="bg1"/>
                  </a:solidFill>
                  <a:effectLst/>
                  <a:latin typeface="Arial" panose="020B0604020202020204" pitchFamily="34" charset="0"/>
                </a:rPr>
                <a:t>F +49 (30) 8900068-10</a:t>
              </a:r>
            </a:p>
            <a:p>
              <a:endParaRPr lang="de-DE" sz="1150" b="0" i="0" dirty="0">
                <a:solidFill>
                  <a:schemeClr val="bg1"/>
                </a:solidFill>
                <a:effectLst/>
                <a:latin typeface="Arial" panose="020B0604020202020204" pitchFamily="34" charset="0"/>
              </a:endParaRPr>
            </a:p>
            <a:p>
              <a:r>
                <a:rPr lang="de-DE" sz="1150" b="0" i="0" kern="1200" dirty="0">
                  <a:solidFill>
                    <a:schemeClr val="bg1"/>
                  </a:solidFill>
                  <a:effectLst/>
                  <a:latin typeface="Arial" panose="020B0604020202020204" pitchFamily="34" charset="0"/>
                  <a:ea typeface="+mn-ea"/>
                  <a:cs typeface="+mn-cs"/>
                </a:rPr>
                <a:t>E  </a:t>
              </a:r>
              <a:r>
                <a:rPr lang="de-DE" sz="1150" b="0" i="0" kern="1200" dirty="0">
                  <a:solidFill>
                    <a:schemeClr val="bg1"/>
                  </a:solidFill>
                  <a:effectLst/>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office@adelphi.de</a:t>
              </a:r>
              <a:endParaRPr lang="de-DE" sz="1150" b="0" i="0" kern="1200" dirty="0">
                <a:solidFill>
                  <a:schemeClr val="bg1"/>
                </a:solidFill>
                <a:effectLst/>
                <a:latin typeface="Arial" panose="020B0604020202020204" pitchFamily="34" charset="0"/>
                <a:ea typeface="+mn-ea"/>
                <a:cs typeface="+mn-cs"/>
              </a:endParaRPr>
            </a:p>
            <a:p>
              <a:r>
                <a:rPr lang="de-DE" sz="1150" b="0" i="0" kern="1200" dirty="0">
                  <a:solidFill>
                    <a:schemeClr val="bg1"/>
                  </a:solidFill>
                  <a:effectLst/>
                  <a:latin typeface="Arial" panose="020B0604020202020204" pitchFamily="34" charset="0"/>
                  <a:ea typeface="+mn-ea"/>
                  <a:cs typeface="+mn-cs"/>
                </a:rPr>
                <a:t>I   </a:t>
              </a:r>
              <a:r>
                <a:rPr lang="de-DE" sz="1150" b="0" i="0" kern="1200" dirty="0">
                  <a:solidFill>
                    <a:schemeClr val="bg2"/>
                  </a:solidFill>
                  <a:effectLst/>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www.adelphi.de</a:t>
              </a:r>
              <a:endParaRPr lang="de-DE" sz="1150" b="0" i="0" kern="1200" dirty="0">
                <a:solidFill>
                  <a:schemeClr val="bg2"/>
                </a:solidFill>
                <a:effectLst/>
                <a:latin typeface="Arial" panose="020B0604020202020204" pitchFamily="34" charset="0"/>
                <a:ea typeface="+mn-ea"/>
                <a:cs typeface="+mn-cs"/>
              </a:endParaRPr>
            </a:p>
            <a:p>
              <a:endParaRPr lang="de-DE" sz="1150" b="0" dirty="0">
                <a:solidFill>
                  <a:schemeClr val="bg1"/>
                </a:solidFill>
              </a:endParaRPr>
            </a:p>
          </p:txBody>
        </p:sp>
        <p:sp>
          <p:nvSpPr>
            <p:cNvPr id="17" name="Textfeld 16">
              <a:extLst>
                <a:ext uri="{FF2B5EF4-FFF2-40B4-BE49-F238E27FC236}">
                  <a16:creationId xmlns:a16="http://schemas.microsoft.com/office/drawing/2014/main" id="{177C13C0-BFF3-4846-B95F-658B0D5ED023}"/>
                </a:ext>
              </a:extLst>
            </p:cNvPr>
            <p:cNvSpPr txBox="1"/>
            <p:nvPr userDrawn="1"/>
          </p:nvSpPr>
          <p:spPr>
            <a:xfrm>
              <a:off x="4484633" y="2828736"/>
              <a:ext cx="3185532" cy="1066958"/>
            </a:xfrm>
            <a:prstGeom prst="rect">
              <a:avLst/>
            </a:prstGeom>
            <a:noFill/>
          </p:spPr>
          <p:txBody>
            <a:bodyPr wrap="square" rtlCol="0">
              <a:spAutoFit/>
            </a:bodyPr>
            <a:lstStyle/>
            <a:p>
              <a:r>
                <a:rPr lang="de-DE" sz="1150" b="0" i="0" kern="1200" dirty="0">
                  <a:solidFill>
                    <a:schemeClr val="bg1"/>
                  </a:solidFill>
                  <a:effectLst/>
                  <a:latin typeface="Arial" panose="020B0604020202020204" pitchFamily="34" charset="0"/>
                  <a:ea typeface="+mn-ea"/>
                  <a:cs typeface="+mn-cs"/>
                </a:rPr>
                <a:t>Landwehrstrasse 37</a:t>
              </a:r>
              <a:br>
                <a:rPr lang="de-DE" sz="1150" b="0" i="0" kern="1200" dirty="0">
                  <a:solidFill>
                    <a:schemeClr val="bg1"/>
                  </a:solidFill>
                  <a:effectLst/>
                  <a:latin typeface="Arial" panose="020B0604020202020204" pitchFamily="34" charset="0"/>
                  <a:ea typeface="+mn-ea"/>
                  <a:cs typeface="+mn-cs"/>
                </a:rPr>
              </a:br>
              <a:r>
                <a:rPr lang="de-DE" sz="1150" b="0" i="0" kern="1200" dirty="0">
                  <a:solidFill>
                    <a:schemeClr val="bg1"/>
                  </a:solidFill>
                  <a:effectLst/>
                  <a:latin typeface="Arial" panose="020B0604020202020204" pitchFamily="34" charset="0"/>
                  <a:ea typeface="+mn-ea"/>
                  <a:cs typeface="+mn-cs"/>
                </a:rPr>
                <a:t>80336 München</a:t>
              </a:r>
            </a:p>
            <a:p>
              <a:r>
                <a:rPr lang="de-DE" sz="1150" b="0" i="0" kern="1200" dirty="0">
                  <a:solidFill>
                    <a:schemeClr val="bg1"/>
                  </a:solidFill>
                  <a:effectLst/>
                  <a:latin typeface="Arial" panose="020B0604020202020204" pitchFamily="34" charset="0"/>
                  <a:ea typeface="+mn-ea"/>
                  <a:cs typeface="+mn-cs"/>
                </a:rPr>
                <a:t>T +49 (30) 8900068-140</a:t>
              </a:r>
              <a:br>
                <a:rPr lang="de-DE" sz="1150" b="0" i="0" kern="1200" dirty="0">
                  <a:solidFill>
                    <a:schemeClr val="bg1"/>
                  </a:solidFill>
                  <a:effectLst/>
                  <a:latin typeface="Arial" panose="020B0604020202020204" pitchFamily="34" charset="0"/>
                  <a:ea typeface="+mn-ea"/>
                  <a:cs typeface="+mn-cs"/>
                </a:rPr>
              </a:br>
              <a:r>
                <a:rPr lang="de-DE" sz="1150" b="0" i="0" kern="1200" dirty="0">
                  <a:solidFill>
                    <a:schemeClr val="bg1"/>
                  </a:solidFill>
                  <a:effectLst/>
                  <a:latin typeface="Arial" panose="020B0604020202020204" pitchFamily="34" charset="0"/>
                  <a:ea typeface="+mn-ea"/>
                  <a:cs typeface="+mn-cs"/>
                </a:rPr>
                <a:t>F +49 (30) 8900068-1</a:t>
              </a:r>
            </a:p>
          </p:txBody>
        </p:sp>
        <p:sp>
          <p:nvSpPr>
            <p:cNvPr id="18" name="Textfeld 17">
              <a:extLst>
                <a:ext uri="{FF2B5EF4-FFF2-40B4-BE49-F238E27FC236}">
                  <a16:creationId xmlns:a16="http://schemas.microsoft.com/office/drawing/2014/main" id="{D17DFBAF-EB37-44AE-A7E2-5D7F34670DD9}"/>
                </a:ext>
              </a:extLst>
            </p:cNvPr>
            <p:cNvSpPr txBox="1"/>
            <p:nvPr userDrawn="1"/>
          </p:nvSpPr>
          <p:spPr>
            <a:xfrm>
              <a:off x="1040393" y="2435352"/>
              <a:ext cx="3894192" cy="359072"/>
            </a:xfrm>
            <a:prstGeom prst="rect">
              <a:avLst/>
            </a:prstGeom>
            <a:noFill/>
          </p:spPr>
          <p:txBody>
            <a:bodyPr wrap="square" rtlCol="0">
              <a:spAutoFit/>
            </a:bodyPr>
            <a:lstStyle/>
            <a:p>
              <a:r>
                <a:rPr lang="de-DE" sz="1150" b="1" i="0" dirty="0">
                  <a:solidFill>
                    <a:schemeClr val="bg1"/>
                  </a:solidFill>
                  <a:effectLst/>
                  <a:latin typeface="Arial" panose="020B0604020202020204" pitchFamily="34" charset="0"/>
                </a:rPr>
                <a:t>Standorte</a:t>
              </a:r>
            </a:p>
          </p:txBody>
        </p:sp>
      </p:grpSp>
      <p:sp>
        <p:nvSpPr>
          <p:cNvPr id="2" name="Textfeld 1">
            <a:extLst>
              <a:ext uri="{FF2B5EF4-FFF2-40B4-BE49-F238E27FC236}">
                <a16:creationId xmlns:a16="http://schemas.microsoft.com/office/drawing/2014/main" id="{748307D4-661C-401A-9691-2FE26A5E8782}"/>
              </a:ext>
            </a:extLst>
          </p:cNvPr>
          <p:cNvSpPr txBox="1"/>
          <p:nvPr userDrawn="1"/>
        </p:nvSpPr>
        <p:spPr>
          <a:xfrm rot="16200000">
            <a:off x="8161675" y="3228069"/>
            <a:ext cx="1779985" cy="173124"/>
          </a:xfrm>
          <a:prstGeom prst="rect">
            <a:avLst/>
          </a:prstGeom>
          <a:noFill/>
        </p:spPr>
        <p:txBody>
          <a:bodyPr wrap="square" rtlCol="0">
            <a:spAutoFit/>
          </a:bodyPr>
          <a:lstStyle/>
          <a:p>
            <a:r>
              <a:rPr lang="de-DE" sz="525" dirty="0">
                <a:solidFill>
                  <a:schemeClr val="bg1">
                    <a:lumMod val="75000"/>
                  </a:schemeClr>
                </a:solidFill>
                <a:latin typeface="+mj-lt"/>
              </a:rPr>
              <a:t>© Nasa – unsplash.com</a:t>
            </a:r>
          </a:p>
        </p:txBody>
      </p:sp>
    </p:spTree>
    <p:extLst>
      <p:ext uri="{BB962C8B-B14F-4D97-AF65-F5344CB8AC3E}">
        <p14:creationId xmlns:p14="http://schemas.microsoft.com/office/powerpoint/2010/main" val="99078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3 - Logo Wal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1BCE00F-432D-4D38-9ADE-2C6333801487}"/>
              </a:ext>
            </a:extLst>
          </p:cNvPr>
          <p:cNvSpPr/>
          <p:nvPr userDrawn="1"/>
        </p:nvSpPr>
        <p:spPr>
          <a:xfrm rot="10800000">
            <a:off x="-1" y="0"/>
            <a:ext cx="7025640"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028700" y="3294648"/>
            <a:ext cx="4002709" cy="1156793"/>
          </a:xfrm>
          <a:solidFill>
            <a:schemeClr val="bg1">
              <a:lumMod val="85000"/>
            </a:schemeClr>
          </a:solidFill>
        </p:spPr>
        <p:txBody>
          <a:bodyPr/>
          <a:lstStyle/>
          <a:p>
            <a:r>
              <a:rPr lang="de-DE"/>
              <a:t>Bild durch Klicken auf Symbol hinzufügen</a:t>
            </a:r>
            <a:endParaRPr lang="de-DE" dirty="0"/>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1028700" y="240208"/>
            <a:ext cx="5387340" cy="1896422"/>
          </a:xfrm>
        </p:spPr>
        <p:txBody>
          <a:bodyPr anchor="b"/>
          <a:lstStyle>
            <a:lvl1pPr marL="0" indent="0">
              <a:lnSpc>
                <a:spcPct val="90000"/>
              </a:lnSpc>
              <a:buNone/>
              <a:defRPr lang="de-DE" sz="3000" b="1" kern="1200" cap="all" spc="-75" baseline="0" dirty="0">
                <a:solidFill>
                  <a:schemeClr val="tx1"/>
                </a:solidFill>
                <a:latin typeface="Arial Black" panose="020B0A04020102020204" pitchFamily="34" charset="0"/>
                <a:ea typeface="+mj-ea"/>
                <a:cs typeface="Arial" panose="020B0604020202020204" pitchFamily="34" charset="0"/>
              </a:defRPr>
            </a:lvl1pPr>
          </a:lstStyle>
          <a:p>
            <a:r>
              <a:rPr lang="de-DE" dirty="0" err="1"/>
              <a:t>Presentation</a:t>
            </a:r>
            <a:r>
              <a:rPr lang="de-DE" dirty="0"/>
              <a:t> Title </a:t>
            </a:r>
            <a:br>
              <a:rPr lang="de-DE" dirty="0"/>
            </a:br>
            <a:r>
              <a:rPr lang="de-DE" dirty="0" err="1"/>
              <a:t>goes</a:t>
            </a:r>
            <a:r>
              <a:rPr lang="de-DE" dirty="0"/>
              <a:t> </a:t>
            </a:r>
            <a:r>
              <a:rPr lang="de-DE" dirty="0" err="1"/>
              <a:t>here</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1028700" y="2209800"/>
            <a:ext cx="5387340" cy="876301"/>
          </a:xfrm>
        </p:spPr>
        <p:txBody>
          <a:bodyPr/>
          <a:lstStyle>
            <a:lvl1pPr>
              <a:defRPr/>
            </a:lvl1pPr>
          </a:lstStyle>
          <a:p>
            <a:pPr lvl="0"/>
            <a:r>
              <a:rPr lang="de-DE" dirty="0" err="1"/>
              <a:t>Subitle</a:t>
            </a:r>
            <a:r>
              <a:rPr lang="de-DE" dirty="0"/>
              <a:t> </a:t>
            </a:r>
            <a:r>
              <a:rPr lang="de-DE" dirty="0" err="1"/>
              <a:t>goes</a:t>
            </a:r>
            <a:r>
              <a:rPr lang="de-DE" dirty="0"/>
              <a:t> </a:t>
            </a:r>
            <a:r>
              <a:rPr lang="de-DE" dirty="0" err="1"/>
              <a:t>here</a:t>
            </a:r>
            <a:r>
              <a:rPr lang="de-DE" dirty="0"/>
              <a:t> and </a:t>
            </a:r>
            <a:r>
              <a:rPr lang="de-DE" dirty="0" err="1"/>
              <a:t>maybe</a:t>
            </a:r>
            <a:r>
              <a:rPr lang="de-DE" dirty="0"/>
              <a:t> </a:t>
            </a:r>
            <a:r>
              <a:rPr lang="de-DE" dirty="0" err="1"/>
              <a:t>longer</a:t>
            </a:r>
            <a:r>
              <a:rPr lang="de-DE" dirty="0"/>
              <a:t> and </a:t>
            </a:r>
            <a:r>
              <a:rPr lang="de-DE" dirty="0" err="1"/>
              <a:t>longer</a:t>
            </a:r>
            <a:endParaRPr lang="de-DE" dirty="0"/>
          </a:p>
        </p:txBody>
      </p:sp>
      <p:sp>
        <p:nvSpPr>
          <p:cNvPr id="14" name="L-Form 13">
            <a:extLst>
              <a:ext uri="{FF2B5EF4-FFF2-40B4-BE49-F238E27FC236}">
                <a16:creationId xmlns:a16="http://schemas.microsoft.com/office/drawing/2014/main" id="{5735426F-CC08-48C9-BA6F-99C8E6AE4FFB}"/>
              </a:ext>
            </a:extLst>
          </p:cNvPr>
          <p:cNvSpPr/>
          <p:nvPr userDrawn="1"/>
        </p:nvSpPr>
        <p:spPr>
          <a:xfrm>
            <a:off x="309484" y="3837390"/>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sp>
        <p:nvSpPr>
          <p:cNvPr id="15" name="Textplatzhalter 21">
            <a:extLst>
              <a:ext uri="{FF2B5EF4-FFF2-40B4-BE49-F238E27FC236}">
                <a16:creationId xmlns:a16="http://schemas.microsoft.com/office/drawing/2014/main" id="{FC087361-A747-4430-B875-42D3A865D3EF}"/>
              </a:ext>
            </a:extLst>
          </p:cNvPr>
          <p:cNvSpPr>
            <a:spLocks noGrp="1"/>
          </p:cNvSpPr>
          <p:nvPr>
            <p:ph type="body" sz="quarter" idx="16" hasCustomPrompt="1"/>
          </p:nvPr>
        </p:nvSpPr>
        <p:spPr>
          <a:xfrm>
            <a:off x="845819" y="4570100"/>
            <a:ext cx="6179821" cy="541735"/>
          </a:xfrm>
        </p:spPr>
        <p:txBody>
          <a:bodyPr anchor="ctr">
            <a:normAutofit/>
          </a:bodyPr>
          <a:lstStyle>
            <a:lvl1pP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16" name="Textplatzhalter 23">
            <a:extLst>
              <a:ext uri="{FF2B5EF4-FFF2-40B4-BE49-F238E27FC236}">
                <a16:creationId xmlns:a16="http://schemas.microsoft.com/office/drawing/2014/main" id="{EB7F27BA-33C4-49D1-A0C1-514AE59F7452}"/>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12.04.2022</a:t>
            </a:r>
          </a:p>
        </p:txBody>
      </p:sp>
      <p:sp>
        <p:nvSpPr>
          <p:cNvPr id="12" name="Textplatzhalter 4">
            <a:extLst>
              <a:ext uri="{FF2B5EF4-FFF2-40B4-BE49-F238E27FC236}">
                <a16:creationId xmlns:a16="http://schemas.microsoft.com/office/drawing/2014/main" id="{5C777BD8-8E4B-4AF7-BA7E-A8749ADE5521}"/>
              </a:ext>
            </a:extLst>
          </p:cNvPr>
          <p:cNvSpPr>
            <a:spLocks noGrp="1"/>
          </p:cNvSpPr>
          <p:nvPr>
            <p:ph type="body" sz="quarter" idx="18" hasCustomPrompt="1"/>
          </p:nvPr>
        </p:nvSpPr>
        <p:spPr>
          <a:xfrm>
            <a:off x="1081180" y="4236327"/>
            <a:ext cx="3058772"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100000"/>
              </a:lnSpc>
              <a:spcBef>
                <a:spcPts val="450"/>
              </a:spcBef>
              <a:buClr>
                <a:schemeClr val="tx2"/>
              </a:buClr>
              <a:buSzPct val="110000"/>
              <a:buFontTx/>
              <a:buNone/>
            </a:pPr>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pic>
        <p:nvPicPr>
          <p:cNvPr id="13" name="Grafik 12">
            <a:extLst>
              <a:ext uri="{FF2B5EF4-FFF2-40B4-BE49-F238E27FC236}">
                <a16:creationId xmlns:a16="http://schemas.microsoft.com/office/drawing/2014/main" id="{483EB915-02E1-4035-9F3F-2CB24584785F}"/>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6230" t="29007" r="15600" b="28333"/>
          <a:stretch/>
        </p:blipFill>
        <p:spPr>
          <a:xfrm>
            <a:off x="7552473" y="818670"/>
            <a:ext cx="1125654" cy="375219"/>
          </a:xfrm>
          <a:prstGeom prst="rect">
            <a:avLst/>
          </a:prstGeom>
        </p:spPr>
      </p:pic>
    </p:spTree>
    <p:extLst>
      <p:ext uri="{BB962C8B-B14F-4D97-AF65-F5344CB8AC3E}">
        <p14:creationId xmlns:p14="http://schemas.microsoft.com/office/powerpoint/2010/main" val="179933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4 - White/Blu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1BCE00F-432D-4D38-9ADE-2C6333801487}"/>
              </a:ext>
            </a:extLst>
          </p:cNvPr>
          <p:cNvSpPr/>
          <p:nvPr userDrawn="1"/>
        </p:nvSpPr>
        <p:spPr>
          <a:xfrm rot="10800000">
            <a:off x="2297430" y="0"/>
            <a:ext cx="6846568"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accent4"/>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3541854" y="1015679"/>
            <a:ext cx="4810381" cy="2815490"/>
          </a:xfrm>
          <a:solidFill>
            <a:schemeClr val="bg1">
              <a:lumMod val="85000"/>
            </a:schemeClr>
          </a:solidFill>
        </p:spPr>
        <p:txBody>
          <a:bodyPr/>
          <a:lstStyle/>
          <a:p>
            <a:r>
              <a:rPr lang="de-DE"/>
              <a:t>Bild durch Klicken auf Symbol hinzufügen</a:t>
            </a:r>
            <a:endParaRPr lang="de-DE" dirty="0"/>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788692" y="699543"/>
            <a:ext cx="4057295" cy="1872208"/>
          </a:xfrm>
        </p:spPr>
        <p:txBody>
          <a:bodyPr anchor="b"/>
          <a:lstStyle>
            <a:lvl1pPr marL="0" indent="0">
              <a:lnSpc>
                <a:spcPct val="90000"/>
              </a:lnSpc>
              <a:buNone/>
              <a:defRPr lang="de-DE" sz="3000" b="1" kern="1200" cap="all" spc="-75" baseline="0" dirty="0">
                <a:solidFill>
                  <a:schemeClr val="tx1"/>
                </a:solidFill>
                <a:latin typeface="Arial Black" panose="020B0A04020102020204" pitchFamily="34" charset="0"/>
                <a:ea typeface="+mj-ea"/>
                <a:cs typeface="Arial" panose="020B0604020202020204" pitchFamily="34" charset="0"/>
              </a:defRPr>
            </a:lvl1pPr>
          </a:lstStyle>
          <a:p>
            <a:r>
              <a:rPr lang="de-DE" dirty="0" err="1"/>
              <a:t>Presentation</a:t>
            </a:r>
            <a:r>
              <a:rPr lang="de-DE" dirty="0"/>
              <a:t> Title </a:t>
            </a:r>
            <a:br>
              <a:rPr lang="de-DE" dirty="0"/>
            </a:br>
            <a:r>
              <a:rPr lang="de-DE" dirty="0" err="1"/>
              <a:t>goes</a:t>
            </a:r>
            <a:r>
              <a:rPr lang="de-DE" dirty="0"/>
              <a:t> </a:t>
            </a:r>
            <a:r>
              <a:rPr lang="de-DE" dirty="0" err="1"/>
              <a:t>here</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788692" y="2694448"/>
            <a:ext cx="2449326" cy="1576703"/>
          </a:xfrm>
        </p:spPr>
        <p:txBody>
          <a:bodyPr/>
          <a:lstStyle>
            <a:lvl1pPr>
              <a:defRPr/>
            </a:lvl1pPr>
          </a:lstStyle>
          <a:p>
            <a:pPr lvl="0"/>
            <a:r>
              <a:rPr lang="de-DE" dirty="0" err="1"/>
              <a:t>Subitle</a:t>
            </a:r>
            <a:r>
              <a:rPr lang="de-DE" dirty="0"/>
              <a:t> </a:t>
            </a:r>
            <a:r>
              <a:rPr lang="de-DE" dirty="0" err="1"/>
              <a:t>goes</a:t>
            </a:r>
            <a:r>
              <a:rPr lang="de-DE" dirty="0"/>
              <a:t> </a:t>
            </a:r>
            <a:r>
              <a:rPr lang="de-DE" dirty="0" err="1"/>
              <a:t>here</a:t>
            </a:r>
            <a:r>
              <a:rPr lang="de-DE" dirty="0"/>
              <a:t> and </a:t>
            </a:r>
            <a:r>
              <a:rPr lang="de-DE" dirty="0" err="1"/>
              <a:t>maybe</a:t>
            </a:r>
            <a:r>
              <a:rPr lang="de-DE" dirty="0"/>
              <a:t> </a:t>
            </a:r>
            <a:r>
              <a:rPr lang="de-DE" dirty="0" err="1"/>
              <a:t>longer</a:t>
            </a:r>
            <a:r>
              <a:rPr lang="de-DE" dirty="0"/>
              <a:t> and </a:t>
            </a:r>
            <a:r>
              <a:rPr lang="de-DE" dirty="0" err="1"/>
              <a:t>longer</a:t>
            </a:r>
            <a:endParaRPr lang="de-DE" dirty="0"/>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2413321" y="4570100"/>
            <a:ext cx="5901752" cy="541735"/>
          </a:xfrm>
        </p:spPr>
        <p:txBody>
          <a:bodyPr anchor="ctr">
            <a:normAutofit/>
          </a:bodyPr>
          <a:lstStyle>
            <a:lvl1pPr algn="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7343695" y="1956007"/>
            <a:ext cx="2865357" cy="541735"/>
          </a:xfrm>
        </p:spPr>
        <p:txBody>
          <a:bodyPr anchor="ctr">
            <a:normAutofit/>
          </a:bodyPr>
          <a:lstStyle>
            <a:lvl1pP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12.04.2022</a:t>
            </a:r>
          </a:p>
        </p:txBody>
      </p:sp>
      <p:sp>
        <p:nvSpPr>
          <p:cNvPr id="13" name="L-Form 12">
            <a:extLst>
              <a:ext uri="{FF2B5EF4-FFF2-40B4-BE49-F238E27FC236}">
                <a16:creationId xmlns:a16="http://schemas.microsoft.com/office/drawing/2014/main" id="{B50F8E28-977B-47BB-8A0F-6FBC02CA67A5}"/>
              </a:ext>
            </a:extLst>
          </p:cNvPr>
          <p:cNvSpPr/>
          <p:nvPr userDrawn="1"/>
        </p:nvSpPr>
        <p:spPr>
          <a:xfrm flipH="1">
            <a:off x="8487231" y="3843105"/>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sp>
        <p:nvSpPr>
          <p:cNvPr id="12" name="Textplatzhalter 4">
            <a:extLst>
              <a:ext uri="{FF2B5EF4-FFF2-40B4-BE49-F238E27FC236}">
                <a16:creationId xmlns:a16="http://schemas.microsoft.com/office/drawing/2014/main" id="{CAFB4F1A-824A-4300-9F71-104E1ADAF517}"/>
              </a:ext>
            </a:extLst>
          </p:cNvPr>
          <p:cNvSpPr>
            <a:spLocks noGrp="1"/>
          </p:cNvSpPr>
          <p:nvPr>
            <p:ph type="body" sz="quarter" idx="18" hasCustomPrompt="1"/>
          </p:nvPr>
        </p:nvSpPr>
        <p:spPr>
          <a:xfrm rot="16200000">
            <a:off x="6861178" y="2290042"/>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100000"/>
              </a:lnSpc>
              <a:spcBef>
                <a:spcPts val="450"/>
              </a:spcBef>
              <a:buClr>
                <a:schemeClr val="tx2"/>
              </a:buClr>
              <a:buSzPct val="110000"/>
              <a:buFontTx/>
              <a:buNone/>
            </a:pPr>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pic>
        <p:nvPicPr>
          <p:cNvPr id="14" name="Grafik 13">
            <a:extLst>
              <a:ext uri="{FF2B5EF4-FFF2-40B4-BE49-F238E27FC236}">
                <a16:creationId xmlns:a16="http://schemas.microsoft.com/office/drawing/2014/main" id="{45778327-C49E-4D0B-A466-F140C29ECEB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6230" t="29007" r="15600" b="28333"/>
          <a:stretch/>
        </p:blipFill>
        <p:spPr>
          <a:xfrm>
            <a:off x="774000" y="4608000"/>
            <a:ext cx="1220399" cy="406800"/>
          </a:xfrm>
          <a:prstGeom prst="rect">
            <a:avLst/>
          </a:prstGeom>
        </p:spPr>
      </p:pic>
    </p:spTree>
    <p:extLst>
      <p:ext uri="{BB962C8B-B14F-4D97-AF65-F5344CB8AC3E}">
        <p14:creationId xmlns:p14="http://schemas.microsoft.com/office/powerpoint/2010/main" val="360893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2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5 - No imag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34D2B83-D302-4E23-84B4-917429587D21}"/>
              </a:ext>
            </a:extLst>
          </p:cNvPr>
          <p:cNvSpPr/>
          <p:nvPr userDrawn="1"/>
        </p:nvSpPr>
        <p:spPr>
          <a:xfrm rot="10800000">
            <a:off x="-5020" y="0"/>
            <a:ext cx="9154040" cy="514705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013" dirty="0">
              <a:latin typeface="Arial Black" panose="020B0A04020102020204" pitchFamily="34" charset="0"/>
            </a:endParaRPr>
          </a:p>
        </p:txBody>
      </p:sp>
      <p:pic>
        <p:nvPicPr>
          <p:cNvPr id="8" name="Grafik 7">
            <a:extLst>
              <a:ext uri="{FF2B5EF4-FFF2-40B4-BE49-F238E27FC236}">
                <a16:creationId xmlns:a16="http://schemas.microsoft.com/office/drawing/2014/main" id="{A6B6F6E1-421B-4DA0-B371-2316DCEA01E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5724128" y="-578354"/>
            <a:ext cx="3748711" cy="3748711"/>
          </a:xfrm>
          <a:prstGeom prst="ellipse">
            <a:avLst/>
          </a:prstGeom>
        </p:spPr>
      </p:pic>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endParaRP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1547664" y="1275606"/>
            <a:ext cx="5760640" cy="1683734"/>
          </a:xfrm>
        </p:spPr>
        <p:txBody>
          <a:bodyPr anchor="b"/>
          <a:lstStyle>
            <a:lvl1pPr marL="0" indent="0">
              <a:lnSpc>
                <a:spcPct val="90000"/>
              </a:lnSpc>
              <a:buNone/>
              <a:defRPr lang="de-DE" sz="3000" b="1" kern="1200" cap="all" spc="-75" baseline="0" dirty="0">
                <a:solidFill>
                  <a:schemeClr val="tx1"/>
                </a:solidFill>
                <a:latin typeface="Arial Black" panose="020B0A04020102020204" pitchFamily="34" charset="0"/>
                <a:ea typeface="+mj-ea"/>
                <a:cs typeface="Arial" panose="020B0604020202020204" pitchFamily="34" charset="0"/>
              </a:defRPr>
            </a:lvl1pPr>
          </a:lstStyle>
          <a:p>
            <a:r>
              <a:rPr lang="de-DE" dirty="0" err="1"/>
              <a:t>Presentation</a:t>
            </a:r>
            <a:r>
              <a:rPr lang="de-DE" dirty="0"/>
              <a:t> Title </a:t>
            </a:r>
            <a:br>
              <a:rPr lang="de-DE" dirty="0"/>
            </a:br>
            <a:r>
              <a:rPr lang="de-DE" dirty="0" err="1"/>
              <a:t>goes</a:t>
            </a:r>
            <a:r>
              <a:rPr lang="de-DE" dirty="0"/>
              <a:t> </a:t>
            </a:r>
            <a:r>
              <a:rPr lang="de-DE" dirty="0" err="1"/>
              <a:t>here</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1547663" y="3043753"/>
            <a:ext cx="4752527" cy="1223086"/>
          </a:xfrm>
        </p:spPr>
        <p:txBody>
          <a:bodyPr/>
          <a:lstStyle>
            <a:lvl1pPr>
              <a:defRPr/>
            </a:lvl1pPr>
          </a:lstStyle>
          <a:p>
            <a:pPr lvl="0"/>
            <a:r>
              <a:rPr lang="de-DE" dirty="0" err="1"/>
              <a:t>Subitle</a:t>
            </a:r>
            <a:r>
              <a:rPr lang="de-DE" dirty="0"/>
              <a:t> </a:t>
            </a:r>
            <a:r>
              <a:rPr lang="de-DE" dirty="0" err="1"/>
              <a:t>goes</a:t>
            </a:r>
            <a:r>
              <a:rPr lang="de-DE" dirty="0"/>
              <a:t> </a:t>
            </a:r>
            <a:r>
              <a:rPr lang="de-DE" dirty="0" err="1"/>
              <a:t>here</a:t>
            </a:r>
            <a:r>
              <a:rPr lang="de-DE" dirty="0"/>
              <a:t> and </a:t>
            </a:r>
            <a:r>
              <a:rPr lang="de-DE" dirty="0" err="1"/>
              <a:t>maybe</a:t>
            </a:r>
            <a:r>
              <a:rPr lang="de-DE" dirty="0"/>
              <a:t> </a:t>
            </a:r>
            <a:r>
              <a:rPr lang="de-DE" dirty="0" err="1"/>
              <a:t>longer</a:t>
            </a:r>
            <a:r>
              <a:rPr lang="de-DE" dirty="0"/>
              <a:t> and </a:t>
            </a:r>
            <a:r>
              <a:rPr lang="de-DE" dirty="0" err="1"/>
              <a:t>longer</a:t>
            </a:r>
            <a:endParaRPr lang="de-DE" dirty="0"/>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bg1"/>
                </a:solidFill>
                <a:latin typeface="Arial" panose="020B0604020202020204" pitchFamily="34" charset="0"/>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bg1"/>
                </a:solidFill>
                <a:latin typeface="Arial" panose="020B0604020202020204" pitchFamily="34" charset="0"/>
                <a:ea typeface="+mn-ea"/>
                <a:cs typeface="Arial" panose="020B0604020202020204" pitchFamily="34" charset="0"/>
              </a:defRPr>
            </a:lvl1pPr>
          </a:lstStyle>
          <a:p>
            <a:pPr lvl="0"/>
            <a:r>
              <a:rPr lang="de-DE" dirty="0"/>
              <a:t>12.04.2022</a:t>
            </a:r>
          </a:p>
        </p:txBody>
      </p:sp>
      <p:pic>
        <p:nvPicPr>
          <p:cNvPr id="3" name="Grafik 2">
            <a:extLst>
              <a:ext uri="{FF2B5EF4-FFF2-40B4-BE49-F238E27FC236}">
                <a16:creationId xmlns:a16="http://schemas.microsoft.com/office/drawing/2014/main" id="{6575CDD1-584D-4980-8EA2-FA2D68B501B8}"/>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15196" t="27911" r="15486" b="29297"/>
          <a:stretch/>
        </p:blipFill>
        <p:spPr>
          <a:xfrm>
            <a:off x="7736802" y="4586348"/>
            <a:ext cx="1238352" cy="407208"/>
          </a:xfrm>
          <a:prstGeom prst="rect">
            <a:avLst/>
          </a:prstGeom>
        </p:spPr>
      </p:pic>
    </p:spTree>
    <p:extLst>
      <p:ext uri="{BB962C8B-B14F-4D97-AF65-F5344CB8AC3E}">
        <p14:creationId xmlns:p14="http://schemas.microsoft.com/office/powerpoint/2010/main" val="29687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tart Slid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rgbClr val="BDCDDB">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latin typeface="Arial Black" panose="020B0A04020102020204" pitchFamily="34" charset="0"/>
            </a:endParaRPr>
          </a:p>
        </p:txBody>
      </p:sp>
      <p:sp>
        <p:nvSpPr>
          <p:cNvPr id="4" name="Textplatzhalter 3">
            <a:extLst>
              <a:ext uri="{FF2B5EF4-FFF2-40B4-BE49-F238E27FC236}">
                <a16:creationId xmlns:a16="http://schemas.microsoft.com/office/drawing/2014/main" id="{9AB976E1-2883-42BA-A25C-42ED83FBAB8E}"/>
              </a:ext>
            </a:extLst>
          </p:cNvPr>
          <p:cNvSpPr>
            <a:spLocks noGrp="1"/>
          </p:cNvSpPr>
          <p:nvPr>
            <p:ph type="body" sz="quarter" idx="19" hasCustomPrompt="1"/>
          </p:nvPr>
        </p:nvSpPr>
        <p:spPr>
          <a:xfrm>
            <a:off x="3268738" y="707062"/>
            <a:ext cx="4276277" cy="3823076"/>
          </a:xfrm>
        </p:spPr>
        <p:txBody>
          <a:bodyPr wrap="none" anchor="ctr"/>
          <a:lstStyle>
            <a:lvl1pPr algn="ctr">
              <a:defRPr sz="22500">
                <a:solidFill>
                  <a:schemeClr val="bg1"/>
                </a:solidFill>
                <a:latin typeface="Arial Black" panose="020B0A04020102020204" pitchFamily="34" charset="0"/>
              </a:defRPr>
            </a:lvl1pPr>
          </a:lstStyle>
          <a:p>
            <a:pPr lvl="0"/>
            <a:r>
              <a:rPr lang="de-DE" dirty="0"/>
              <a:t>1</a:t>
            </a: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3375660" y="1234440"/>
            <a:ext cx="4762500" cy="3070860"/>
          </a:xfrm>
        </p:spPr>
        <p:txBody>
          <a:bodyPr anchor="ctr"/>
          <a:lstStyle>
            <a:lvl1pPr marL="0" indent="0" algn="l">
              <a:lnSpc>
                <a:spcPct val="90000"/>
              </a:lnSpc>
              <a:buNone/>
              <a:defRPr sz="3000" cap="all" baseline="0"/>
            </a:lvl1pPr>
          </a:lstStyle>
          <a:p>
            <a:r>
              <a:rPr lang="de-DE" dirty="0"/>
              <a:t>Chapter Headline </a:t>
            </a:r>
            <a:r>
              <a:rPr lang="de-DE" dirty="0" err="1"/>
              <a:t>goes</a:t>
            </a:r>
            <a:r>
              <a:rPr lang="de-DE" dirty="0"/>
              <a:t> </a:t>
            </a:r>
            <a:r>
              <a:rPr lang="de-DE" dirty="0" err="1"/>
              <a:t>here</a:t>
            </a:r>
            <a:endParaRPr lang="de-DE" dirty="0"/>
          </a:p>
        </p:txBody>
      </p:sp>
      <p:sp>
        <p:nvSpPr>
          <p:cNvPr id="8" name="Bildplatzhalter 7">
            <a:extLst>
              <a:ext uri="{FF2B5EF4-FFF2-40B4-BE49-F238E27FC236}">
                <a16:creationId xmlns:a16="http://schemas.microsoft.com/office/drawing/2014/main" id="{DA98F6B3-BAE6-4614-88BE-13EAB7554955}"/>
              </a:ext>
            </a:extLst>
          </p:cNvPr>
          <p:cNvSpPr>
            <a:spLocks noGrp="1"/>
          </p:cNvSpPr>
          <p:nvPr>
            <p:ph type="pic" sz="quarter" idx="13"/>
          </p:nvPr>
        </p:nvSpPr>
        <p:spPr>
          <a:xfrm>
            <a:off x="0" y="0"/>
            <a:ext cx="2120504" cy="5143500"/>
          </a:xfrm>
          <a:solidFill>
            <a:schemeClr val="bg1">
              <a:lumMod val="85000"/>
            </a:schemeClr>
          </a:solidFill>
        </p:spPr>
        <p:txBody>
          <a:bodyPr/>
          <a:lstStyle/>
          <a:p>
            <a:r>
              <a:rPr lang="de-DE"/>
              <a:t>Bild durch Klicken auf Symbol hinzufügen</a:t>
            </a:r>
            <a:endParaRPr lang="de-DE" dirty="0"/>
          </a:p>
        </p:txBody>
      </p:sp>
      <p:pic>
        <p:nvPicPr>
          <p:cNvPr id="10" name="Grafik 9">
            <a:extLst>
              <a:ext uri="{FF2B5EF4-FFF2-40B4-BE49-F238E27FC236}">
                <a16:creationId xmlns:a16="http://schemas.microsoft.com/office/drawing/2014/main" id="{89FA81AA-1A3F-41B1-AB86-C1B1D739C99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75983" y="4649867"/>
            <a:ext cx="284309" cy="284309"/>
          </a:xfrm>
          <a:prstGeom prst="rect">
            <a:avLst/>
          </a:prstGeom>
          <a:blipFill>
            <a:blip r:embed="rId2" cstate="print">
              <a:extLst>
                <a:ext uri="{28A0092B-C50C-407E-A947-70E740481C1C}">
                  <a14:useLocalDpi xmlns:a14="http://schemas.microsoft.com/office/drawing/2010/main"/>
                </a:ext>
              </a:extLst>
            </a:blip>
            <a:stretch>
              <a:fillRect/>
            </a:stretch>
          </a:blipFill>
        </p:spPr>
      </p:pic>
      <p:cxnSp>
        <p:nvCxnSpPr>
          <p:cNvPr id="11" name="Gerader Verbinder 10">
            <a:extLst>
              <a:ext uri="{FF2B5EF4-FFF2-40B4-BE49-F238E27FC236}">
                <a16:creationId xmlns:a16="http://schemas.microsoft.com/office/drawing/2014/main" id="{77FFE5A4-DDE2-481F-9085-1C25A6117CFA}"/>
              </a:ext>
            </a:extLst>
          </p:cNvPr>
          <p:cNvCxnSpPr>
            <a:cxnSpLocks/>
          </p:cNvCxnSpPr>
          <p:nvPr userDrawn="1"/>
        </p:nvCxnSpPr>
        <p:spPr>
          <a:xfrm>
            <a:off x="8693250" y="4546856"/>
            <a:ext cx="267041"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platzhalter 4">
            <a:extLst>
              <a:ext uri="{FF2B5EF4-FFF2-40B4-BE49-F238E27FC236}">
                <a16:creationId xmlns:a16="http://schemas.microsoft.com/office/drawing/2014/main" id="{EAC6624D-A902-440C-AF35-D7FA84106CAE}"/>
              </a:ext>
            </a:extLst>
          </p:cNvPr>
          <p:cNvSpPr>
            <a:spLocks noGrp="1"/>
          </p:cNvSpPr>
          <p:nvPr>
            <p:ph type="body" sz="quarter" idx="18" hasCustomPrompt="1"/>
          </p:nvPr>
        </p:nvSpPr>
        <p:spPr>
          <a:xfrm rot="16200000">
            <a:off x="-1274364" y="3541121"/>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4" name="Datumsplatzhalter 13">
            <a:extLst>
              <a:ext uri="{FF2B5EF4-FFF2-40B4-BE49-F238E27FC236}">
                <a16:creationId xmlns:a16="http://schemas.microsoft.com/office/drawing/2014/main" id="{0331557D-B959-4AC1-8A58-7370C2B4FFBF}"/>
              </a:ext>
            </a:extLst>
          </p:cNvPr>
          <p:cNvSpPr>
            <a:spLocks noGrp="1"/>
          </p:cNvSpPr>
          <p:nvPr>
            <p:ph type="dt" sz="half" idx="20"/>
          </p:nvPr>
        </p:nvSpPr>
        <p:spPr/>
        <p:txBody>
          <a:bodyPr/>
          <a:lstStyle/>
          <a:p>
            <a:fld id="{02EC35AF-9013-4326-A1E2-ACC9FE1768B2}" type="datetime1">
              <a:rPr lang="de-DE" smtClean="0"/>
              <a:pPr/>
              <a:t>17.05.2023</a:t>
            </a:fld>
            <a:endParaRPr lang="de-DE" dirty="0"/>
          </a:p>
        </p:txBody>
      </p:sp>
      <p:sp>
        <p:nvSpPr>
          <p:cNvPr id="16" name="Fußzeilenplatzhalter 15">
            <a:extLst>
              <a:ext uri="{FF2B5EF4-FFF2-40B4-BE49-F238E27FC236}">
                <a16:creationId xmlns:a16="http://schemas.microsoft.com/office/drawing/2014/main" id="{3B4F477C-17E1-4836-94A3-48411CE20A65}"/>
              </a:ext>
            </a:extLst>
          </p:cNvPr>
          <p:cNvSpPr>
            <a:spLocks noGrp="1"/>
          </p:cNvSpPr>
          <p:nvPr>
            <p:ph type="ftr" sz="quarter" idx="21"/>
          </p:nvPr>
        </p:nvSpPr>
        <p:spPr/>
        <p:txBody>
          <a:bodyPr/>
          <a:lstStyle/>
          <a:p>
            <a:r>
              <a:rPr lang="de-DE"/>
              <a:t>Project Name</a:t>
            </a:r>
          </a:p>
        </p:txBody>
      </p:sp>
      <p:sp>
        <p:nvSpPr>
          <p:cNvPr id="17" name="Foliennummernplatzhalter 16">
            <a:extLst>
              <a:ext uri="{FF2B5EF4-FFF2-40B4-BE49-F238E27FC236}">
                <a16:creationId xmlns:a16="http://schemas.microsoft.com/office/drawing/2014/main" id="{A19B57FD-1A5F-4E9C-93B0-E0275132427E}"/>
              </a:ext>
            </a:extLst>
          </p:cNvPr>
          <p:cNvSpPr>
            <a:spLocks noGrp="1"/>
          </p:cNvSpPr>
          <p:nvPr>
            <p:ph type="sldNum" sz="quarter" idx="22"/>
          </p:nvPr>
        </p:nvSpPr>
        <p:spPr/>
        <p:txBody>
          <a:bodyPr/>
          <a:lstStyle/>
          <a:p>
            <a:fld id="{DB97557C-07F1-4F6F-B2A1-37771CCEF5CA}" type="slidenum">
              <a:rPr lang="de-DE" smtClean="0"/>
              <a:pPr/>
              <a:t>‹Nr.›</a:t>
            </a:fld>
            <a:endParaRPr lang="de-DE" dirty="0"/>
          </a:p>
        </p:txBody>
      </p:sp>
    </p:spTree>
    <p:extLst>
      <p:ext uri="{BB962C8B-B14F-4D97-AF65-F5344CB8AC3E}">
        <p14:creationId xmlns:p14="http://schemas.microsoft.com/office/powerpoint/2010/main" val="3656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BA2CDBDA-375C-4C75-BF63-8E6120FAB1DA}"/>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4" name="Textplatzhalter 3">
            <a:extLst>
              <a:ext uri="{FF2B5EF4-FFF2-40B4-BE49-F238E27FC236}">
                <a16:creationId xmlns:a16="http://schemas.microsoft.com/office/drawing/2014/main" id="{08024541-2D72-47E9-B7B1-3B86F9265C08}"/>
              </a:ext>
            </a:extLst>
          </p:cNvPr>
          <p:cNvSpPr>
            <a:spLocks noGrp="1"/>
          </p:cNvSpPr>
          <p:nvPr>
            <p:ph type="body" sz="quarter" idx="17" hasCustomPrompt="1"/>
          </p:nvPr>
        </p:nvSpPr>
        <p:spPr>
          <a:xfrm>
            <a:off x="1301354" y="1597306"/>
            <a:ext cx="6675834" cy="3179481"/>
          </a:xfrm>
        </p:spPr>
        <p:txBody>
          <a:bodyPr/>
          <a:lstStyle>
            <a:lvl1pPr marL="342900" indent="-342900">
              <a:buClr>
                <a:schemeClr val="accent4"/>
              </a:buClr>
              <a:buSzPct val="100000"/>
              <a:buFont typeface="+mj-lt"/>
              <a:buAutoNum type="arabicPeriod"/>
              <a:defRPr/>
            </a:lvl1pPr>
            <a:lvl2pPr marL="594000" indent="-342900">
              <a:buFont typeface="Arial" panose="020B0604020202020204" pitchFamily="34" charset="0"/>
              <a:buChar char="•"/>
              <a:defRPr/>
            </a:lvl2pPr>
            <a:lvl3pPr marL="810000" indent="-342900">
              <a:buFont typeface="Symbol" panose="05050102010706020507" pitchFamily="18" charset="2"/>
              <a:buChar char="-"/>
              <a:defRPr/>
            </a:lvl3pPr>
          </a:lstStyle>
          <a:p>
            <a:pPr lvl="0"/>
            <a:r>
              <a:rPr lang="de-DE" dirty="0" err="1"/>
              <a:t>Mastertexformat</a:t>
            </a:r>
            <a:r>
              <a:rPr lang="de-DE" dirty="0"/>
              <a:t> bearbeiten</a:t>
            </a:r>
          </a:p>
          <a:p>
            <a:pPr lvl="1"/>
            <a:r>
              <a:rPr lang="de-DE" dirty="0"/>
              <a:t>Text</a:t>
            </a:r>
          </a:p>
          <a:p>
            <a:pPr lvl="2"/>
            <a:r>
              <a:rPr lang="de-DE" dirty="0"/>
              <a:t>Text</a:t>
            </a:r>
          </a:p>
          <a:p>
            <a:pPr lvl="1"/>
            <a:endParaRPr lang="de-DE" dirty="0"/>
          </a:p>
        </p:txBody>
      </p:sp>
      <p:sp>
        <p:nvSpPr>
          <p:cNvPr id="2" name="Titel 1">
            <a:extLst>
              <a:ext uri="{FF2B5EF4-FFF2-40B4-BE49-F238E27FC236}">
                <a16:creationId xmlns:a16="http://schemas.microsoft.com/office/drawing/2014/main" id="{56DF2A94-BA14-4882-9445-27A4805F2341}"/>
              </a:ext>
            </a:extLst>
          </p:cNvPr>
          <p:cNvSpPr>
            <a:spLocks noGrp="1"/>
          </p:cNvSpPr>
          <p:nvPr>
            <p:ph type="title"/>
          </p:nvPr>
        </p:nvSpPr>
        <p:spPr/>
        <p:txBody>
          <a:bodyPr/>
          <a:lstStyle/>
          <a:p>
            <a:r>
              <a:rPr lang="de-DE"/>
              <a:t>Mastertitelformat bearbeiten</a:t>
            </a:r>
            <a:endParaRPr lang="de-DE" dirty="0"/>
          </a:p>
        </p:txBody>
      </p:sp>
    </p:spTree>
    <p:extLst>
      <p:ext uri="{BB962C8B-B14F-4D97-AF65-F5344CB8AC3E}">
        <p14:creationId xmlns:p14="http://schemas.microsoft.com/office/powerpoint/2010/main" val="130693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3" y="1588626"/>
            <a:ext cx="7199272" cy="2941703"/>
          </a:xfrm>
        </p:spPr>
        <p:txBody>
          <a:bodyPr/>
          <a:lstStyle>
            <a:lvl1pPr>
              <a:defRPr/>
            </a:lvl1pPr>
            <a:lvl2pPr>
              <a:defRPr/>
            </a:lvl2pPr>
            <a:lvl3pPr>
              <a:defRPr/>
            </a:lvl3pPr>
          </a:lstStyle>
          <a:p>
            <a:pPr lvl="0"/>
            <a:r>
              <a:rPr lang="de-DE" dirty="0"/>
              <a:t>Text </a:t>
            </a:r>
            <a:r>
              <a:rPr lang="de-DE" dirty="0" err="1"/>
              <a:t>goes</a:t>
            </a:r>
            <a:r>
              <a:rPr lang="de-DE" dirty="0"/>
              <a:t> </a:t>
            </a:r>
            <a:r>
              <a:rPr lang="de-DE" dirty="0" err="1"/>
              <a:t>here</a:t>
            </a:r>
            <a:endParaRPr lang="de-DE" dirty="0"/>
          </a:p>
          <a:p>
            <a:pPr lvl="1"/>
            <a:r>
              <a:rPr lang="de-DE" dirty="0"/>
              <a:t>Second Level</a:t>
            </a:r>
          </a:p>
          <a:p>
            <a:pPr lvl="2"/>
            <a:r>
              <a:rPr lang="de-DE" dirty="0"/>
              <a:t>Third Level</a:t>
            </a:r>
          </a:p>
        </p:txBody>
      </p:sp>
      <p:sp>
        <p:nvSpPr>
          <p:cNvPr id="7" name="Datumsplatzhalter 6">
            <a:extLst>
              <a:ext uri="{FF2B5EF4-FFF2-40B4-BE49-F238E27FC236}">
                <a16:creationId xmlns:a16="http://schemas.microsoft.com/office/drawing/2014/main" id="{BA2CDBDA-375C-4C75-BF63-8E6120FAB1DA}"/>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23E1A03E-28A1-4B92-BBFF-FF669CD7D718}"/>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77751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ith image">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3" y="1588626"/>
            <a:ext cx="3420426" cy="3239999"/>
          </a:xfrm>
        </p:spPr>
        <p:txBody>
          <a:bodyPr/>
          <a:lstStyle>
            <a:lvl1pPr>
              <a:defRPr/>
            </a:lvl1pPr>
            <a:lvl2pPr>
              <a:defRPr/>
            </a:lvl2pPr>
            <a:lvl3pPr>
              <a:defRPr/>
            </a:lvl3pPr>
          </a:lstStyle>
          <a:p>
            <a:pPr lvl="0"/>
            <a:r>
              <a:rPr lang="de-DE" dirty="0"/>
              <a:t>Text </a:t>
            </a:r>
            <a:r>
              <a:rPr lang="de-DE" dirty="0" err="1"/>
              <a:t>goes</a:t>
            </a:r>
            <a:r>
              <a:rPr lang="de-DE" dirty="0"/>
              <a:t> </a:t>
            </a:r>
            <a:r>
              <a:rPr lang="de-DE" dirty="0" err="1"/>
              <a:t>here</a:t>
            </a:r>
            <a:endParaRPr lang="de-DE" dirty="0"/>
          </a:p>
          <a:p>
            <a:pPr lvl="1"/>
            <a:r>
              <a:rPr lang="de-DE" dirty="0"/>
              <a:t>Second Level</a:t>
            </a:r>
          </a:p>
          <a:p>
            <a:pPr lvl="2"/>
            <a:r>
              <a:rPr lang="de-DE" dirty="0"/>
              <a:t>Third Level</a:t>
            </a:r>
          </a:p>
        </p:txBody>
      </p:sp>
      <p:sp>
        <p:nvSpPr>
          <p:cNvPr id="7" name="Datumsplatzhalter 6">
            <a:extLst>
              <a:ext uri="{FF2B5EF4-FFF2-40B4-BE49-F238E27FC236}">
                <a16:creationId xmlns:a16="http://schemas.microsoft.com/office/drawing/2014/main" id="{BA2CDBDA-375C-4C75-BF63-8E6120FAB1DA}"/>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4" name="Bildplatzhalter 3">
            <a:extLst>
              <a:ext uri="{FF2B5EF4-FFF2-40B4-BE49-F238E27FC236}">
                <a16:creationId xmlns:a16="http://schemas.microsoft.com/office/drawing/2014/main" id="{680D0CD3-B7CC-49EE-9E77-1B5934D7F5EF}"/>
              </a:ext>
            </a:extLst>
          </p:cNvPr>
          <p:cNvSpPr>
            <a:spLocks noGrp="1"/>
          </p:cNvSpPr>
          <p:nvPr>
            <p:ph type="pic" sz="quarter" idx="17"/>
          </p:nvPr>
        </p:nvSpPr>
        <p:spPr>
          <a:xfrm>
            <a:off x="4922044" y="1588625"/>
            <a:ext cx="3240000" cy="3240000"/>
          </a:xfrm>
          <a:solidFill>
            <a:schemeClr val="bg1">
              <a:lumMod val="85000"/>
            </a:schemeClr>
          </a:solidFill>
        </p:spPr>
        <p:txBody>
          <a:bodyPr/>
          <a:lstStyle/>
          <a:p>
            <a:r>
              <a:rPr lang="de-DE"/>
              <a:t>Bild durch Klicken auf Symbol hinzufügen</a:t>
            </a:r>
            <a:endParaRPr lang="de-DE" dirty="0"/>
          </a:p>
        </p:txBody>
      </p:sp>
      <p:sp>
        <p:nvSpPr>
          <p:cNvPr id="12" name="Textplatzhalter 4">
            <a:extLst>
              <a:ext uri="{FF2B5EF4-FFF2-40B4-BE49-F238E27FC236}">
                <a16:creationId xmlns:a16="http://schemas.microsoft.com/office/drawing/2014/main" id="{38FDD866-3626-4038-85BB-1B99B4C4992C}"/>
              </a:ext>
            </a:extLst>
          </p:cNvPr>
          <p:cNvSpPr>
            <a:spLocks noGrp="1"/>
          </p:cNvSpPr>
          <p:nvPr>
            <p:ph type="body" sz="quarter" idx="18" hasCustomPrompt="1"/>
          </p:nvPr>
        </p:nvSpPr>
        <p:spPr>
          <a:xfrm rot="16200000">
            <a:off x="6683867" y="3248228"/>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2" name="Titel 1">
            <a:extLst>
              <a:ext uri="{FF2B5EF4-FFF2-40B4-BE49-F238E27FC236}">
                <a16:creationId xmlns:a16="http://schemas.microsoft.com/office/drawing/2014/main" id="{C6AA2D00-2DE2-412F-B5A2-67D40E9DC8FF}"/>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17527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A469D32-AF8D-4B41-8B7D-53FBFF6AB301}"/>
              </a:ext>
            </a:extLst>
          </p:cNvPr>
          <p:cNvSpPr>
            <a:spLocks noGrp="1"/>
          </p:cNvSpPr>
          <p:nvPr>
            <p:ph type="title"/>
          </p:nvPr>
        </p:nvSpPr>
        <p:spPr>
          <a:xfrm>
            <a:off x="899593" y="334160"/>
            <a:ext cx="7588374" cy="1171672"/>
          </a:xfrm>
          <a:prstGeom prst="rect">
            <a:avLst/>
          </a:prstGeom>
        </p:spPr>
        <p:txBody>
          <a:bodyPr vert="horz" wrap="square" lIns="0" tIns="0" rIns="0" bIns="0" rtlCol="0" anchor="ctr">
            <a:noAutofit/>
          </a:bodyPr>
          <a:lstStyle/>
          <a:p>
            <a:r>
              <a:rPr lang="de-DE" dirty="0"/>
              <a:t>Master Headline </a:t>
            </a:r>
            <a:r>
              <a:rPr lang="de-DE" dirty="0" err="1"/>
              <a:t>goes</a:t>
            </a:r>
            <a:r>
              <a:rPr lang="de-DE" dirty="0"/>
              <a:t> </a:t>
            </a:r>
            <a:r>
              <a:rPr lang="de-DE" dirty="0" err="1"/>
              <a:t>here</a:t>
            </a:r>
            <a:r>
              <a:rPr lang="de-DE" dirty="0"/>
              <a:t> and </a:t>
            </a:r>
            <a:r>
              <a:rPr lang="de-DE" dirty="0" err="1"/>
              <a:t>maybe</a:t>
            </a:r>
            <a:r>
              <a:rPr lang="de-DE" dirty="0"/>
              <a:t> </a:t>
            </a:r>
            <a:r>
              <a:rPr lang="de-DE" dirty="0" err="1"/>
              <a:t>even</a:t>
            </a:r>
            <a:r>
              <a:rPr lang="de-DE" dirty="0"/>
              <a:t> </a:t>
            </a:r>
            <a:r>
              <a:rPr lang="de-DE" dirty="0" err="1"/>
              <a:t>longer</a:t>
            </a:r>
            <a:endParaRPr lang="de-DE" dirty="0"/>
          </a:p>
        </p:txBody>
      </p:sp>
      <p:sp>
        <p:nvSpPr>
          <p:cNvPr id="3" name="Textplatzhalter 2">
            <a:extLst>
              <a:ext uri="{FF2B5EF4-FFF2-40B4-BE49-F238E27FC236}">
                <a16:creationId xmlns:a16="http://schemas.microsoft.com/office/drawing/2014/main" id="{9AC336D7-47EC-4418-BB76-F51E8CE0C87E}"/>
              </a:ext>
            </a:extLst>
          </p:cNvPr>
          <p:cNvSpPr>
            <a:spLocks noGrp="1"/>
          </p:cNvSpPr>
          <p:nvPr>
            <p:ph type="body" idx="1"/>
          </p:nvPr>
        </p:nvSpPr>
        <p:spPr>
          <a:xfrm>
            <a:off x="899593" y="1579944"/>
            <a:ext cx="7165702" cy="2950194"/>
          </a:xfrm>
          <a:prstGeom prst="rect">
            <a:avLst/>
          </a:prstGeom>
        </p:spPr>
        <p:txBody>
          <a:bodyPr vert="horz" lIns="0" tIns="0" rIns="0" bIns="0" rtlCol="0">
            <a:noAutofit/>
          </a:bodyPr>
          <a:lstStyle/>
          <a:p>
            <a:pPr lvl="0"/>
            <a:r>
              <a:rPr lang="de-DE" dirty="0"/>
              <a:t>Mastertext </a:t>
            </a:r>
            <a:r>
              <a:rPr lang="de-DE" dirty="0" err="1"/>
              <a:t>goes</a:t>
            </a:r>
            <a:r>
              <a:rPr lang="de-DE" dirty="0"/>
              <a:t> </a:t>
            </a:r>
            <a:r>
              <a:rPr lang="de-DE" dirty="0" err="1"/>
              <a:t>here</a:t>
            </a:r>
            <a:endParaRPr lang="de-DE" dirty="0"/>
          </a:p>
          <a:p>
            <a:pPr lvl="1"/>
            <a:r>
              <a:rPr lang="de-DE" dirty="0"/>
              <a:t>Second Level</a:t>
            </a:r>
          </a:p>
          <a:p>
            <a:pPr lvl="2"/>
            <a:r>
              <a:rPr lang="de-DE" dirty="0"/>
              <a:t>Third Level</a:t>
            </a:r>
          </a:p>
          <a:p>
            <a:pPr lvl="3"/>
            <a:r>
              <a:rPr lang="en-US" noProof="0" dirty="0"/>
              <a:t>Fourth</a:t>
            </a:r>
            <a:r>
              <a:rPr lang="de-DE" dirty="0"/>
              <a:t> Level</a:t>
            </a:r>
          </a:p>
          <a:p>
            <a:pPr lvl="4"/>
            <a:r>
              <a:rPr lang="de-DE" dirty="0" err="1"/>
              <a:t>Fifth</a:t>
            </a:r>
            <a:r>
              <a:rPr lang="de-DE" dirty="0"/>
              <a:t> Level</a:t>
            </a:r>
          </a:p>
        </p:txBody>
      </p:sp>
      <p:sp>
        <p:nvSpPr>
          <p:cNvPr id="16" name="Datumsplatzhalter 3">
            <a:extLst>
              <a:ext uri="{FF2B5EF4-FFF2-40B4-BE49-F238E27FC236}">
                <a16:creationId xmlns:a16="http://schemas.microsoft.com/office/drawing/2014/main" id="{FDC38C67-C3CA-44BC-A3D1-725D795A0F79}"/>
              </a:ext>
            </a:extLst>
          </p:cNvPr>
          <p:cNvSpPr>
            <a:spLocks noGrp="1"/>
          </p:cNvSpPr>
          <p:nvPr>
            <p:ph type="dt" sz="half" idx="2"/>
          </p:nvPr>
        </p:nvSpPr>
        <p:spPr>
          <a:xfrm>
            <a:off x="251222" y="4920853"/>
            <a:ext cx="2300288" cy="222647"/>
          </a:xfrm>
          <a:prstGeom prst="rect">
            <a:avLst/>
          </a:prstGeom>
        </p:spPr>
        <p:txBody>
          <a:bodyPr vert="horz" lIns="0" tIns="0" rIns="0" bIns="0" rtlCol="0" anchor="ctr"/>
          <a:lstStyle>
            <a:lvl1pPr algn="l">
              <a:defRPr sz="900">
                <a:solidFill>
                  <a:schemeClr val="tx1">
                    <a:tint val="75000"/>
                  </a:schemeClr>
                </a:solidFill>
                <a:latin typeface="+mj-lt"/>
              </a:defRPr>
            </a:lvl1pPr>
          </a:lstStyle>
          <a:p>
            <a:fld id="{02EC35AF-9013-4326-A1E2-ACC9FE1768B2}" type="datetime1">
              <a:rPr lang="de-DE" smtClean="0"/>
              <a:pPr/>
              <a:t>17.05.2023</a:t>
            </a:fld>
            <a:endParaRPr lang="de-DE" dirty="0"/>
          </a:p>
        </p:txBody>
      </p:sp>
      <p:sp>
        <p:nvSpPr>
          <p:cNvPr id="17" name="Fußzeilenplatzhalter 4">
            <a:extLst>
              <a:ext uri="{FF2B5EF4-FFF2-40B4-BE49-F238E27FC236}">
                <a16:creationId xmlns:a16="http://schemas.microsoft.com/office/drawing/2014/main" id="{0EDE517F-274B-42FF-8E62-62F14F033D76}"/>
              </a:ext>
            </a:extLst>
          </p:cNvPr>
          <p:cNvSpPr>
            <a:spLocks noGrp="1"/>
          </p:cNvSpPr>
          <p:nvPr>
            <p:ph type="ftr" sz="quarter" idx="3"/>
          </p:nvPr>
        </p:nvSpPr>
        <p:spPr>
          <a:xfrm rot="16200000">
            <a:off x="6899348" y="1796761"/>
            <a:ext cx="3823076" cy="620078"/>
          </a:xfrm>
          <a:prstGeom prst="rect">
            <a:avLst/>
          </a:prstGeom>
        </p:spPr>
        <p:txBody>
          <a:bodyPr vert="horz" lIns="91440" tIns="45720" rIns="91440" bIns="45720" rtlCol="0" anchor="ctr"/>
          <a:lstStyle>
            <a:lvl1pPr algn="ctr">
              <a:defRPr lang="de-DE" sz="1650" b="1" kern="1200" dirty="0">
                <a:solidFill>
                  <a:schemeClr val="accent4"/>
                </a:solidFill>
                <a:latin typeface="Arial" panose="020B0604020202020204" pitchFamily="34" charset="0"/>
                <a:ea typeface="+mn-ea"/>
                <a:cs typeface="Arial" panose="020B0604020202020204" pitchFamily="34" charset="0"/>
              </a:defRPr>
            </a:lvl1pPr>
          </a:lstStyle>
          <a:p>
            <a:r>
              <a:rPr lang="de-DE"/>
              <a:t>Project Name</a:t>
            </a:r>
          </a:p>
        </p:txBody>
      </p:sp>
      <p:sp>
        <p:nvSpPr>
          <p:cNvPr id="18" name="Foliennummernplatzhalter 5">
            <a:extLst>
              <a:ext uri="{FF2B5EF4-FFF2-40B4-BE49-F238E27FC236}">
                <a16:creationId xmlns:a16="http://schemas.microsoft.com/office/drawing/2014/main" id="{6F62BE68-9DAA-4679-B992-37BE79DC328B}"/>
              </a:ext>
            </a:extLst>
          </p:cNvPr>
          <p:cNvSpPr>
            <a:spLocks noGrp="1"/>
          </p:cNvSpPr>
          <p:nvPr>
            <p:ph type="sldNum" sz="quarter" idx="4"/>
          </p:nvPr>
        </p:nvSpPr>
        <p:spPr>
          <a:xfrm>
            <a:off x="8508098" y="4025016"/>
            <a:ext cx="612827" cy="505123"/>
          </a:xfrm>
          <a:prstGeom prst="rect">
            <a:avLst/>
          </a:prstGeom>
        </p:spPr>
        <p:txBody>
          <a:bodyPr vert="horz" lIns="91440" tIns="45720" rIns="91440" bIns="45720" rtlCol="0" anchor="b"/>
          <a:lstStyle>
            <a:lvl1pPr algn="ctr">
              <a:defRPr sz="1650" b="1">
                <a:solidFill>
                  <a:schemeClr val="accent4"/>
                </a:solidFill>
                <a:latin typeface="Arial" panose="020B0604020202020204" pitchFamily="34" charset="0"/>
                <a:cs typeface="Arial" panose="020B0604020202020204" pitchFamily="34" charset="0"/>
              </a:defRPr>
            </a:lvl1pPr>
          </a:lstStyle>
          <a:p>
            <a:fld id="{DB97557C-07F1-4F6F-B2A1-37771CCEF5CA}" type="slidenum">
              <a:rPr lang="de-DE" smtClean="0"/>
              <a:pPr/>
              <a:t>‹Nr.›</a:t>
            </a:fld>
            <a:endParaRPr lang="de-DE" dirty="0"/>
          </a:p>
        </p:txBody>
      </p:sp>
      <p:pic>
        <p:nvPicPr>
          <p:cNvPr id="5" name="Grafik 4">
            <a:extLst>
              <a:ext uri="{FF2B5EF4-FFF2-40B4-BE49-F238E27FC236}">
                <a16:creationId xmlns:a16="http://schemas.microsoft.com/office/drawing/2014/main" id="{793FEC6D-B3B7-4A6F-A061-39AF815A617B}"/>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8" cstate="print">
              <a:extLst>
                <a:ext uri="{28A0092B-C50C-407E-A947-70E740481C1C}">
                  <a14:useLocalDpi xmlns:a14="http://schemas.microsoft.com/office/drawing/2010/main"/>
                </a:ext>
              </a:extLst>
            </a:blip>
            <a:stretch>
              <a:fillRect/>
            </a:stretch>
          </a:blipFill>
        </p:spPr>
      </p:pic>
      <p:cxnSp>
        <p:nvCxnSpPr>
          <p:cNvPr id="9" name="Gerader Verbinder 8">
            <a:extLst>
              <a:ext uri="{FF2B5EF4-FFF2-40B4-BE49-F238E27FC236}">
                <a16:creationId xmlns:a16="http://schemas.microsoft.com/office/drawing/2014/main" id="{9DE61362-F2AC-4C95-BF3C-14593CB26979}"/>
              </a:ext>
            </a:extLst>
          </p:cNvPr>
          <p:cNvCxnSpPr>
            <a:cxnSpLocks/>
          </p:cNvCxnSpPr>
          <p:nvPr userDrawn="1"/>
        </p:nvCxnSpPr>
        <p:spPr>
          <a:xfrm>
            <a:off x="8693250" y="4546856"/>
            <a:ext cx="267041"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33024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2" r:id="rId3"/>
    <p:sldLayoutId id="2147483901" r:id="rId4"/>
    <p:sldLayoutId id="2147483909" r:id="rId5"/>
    <p:sldLayoutId id="2147483895" r:id="rId6"/>
    <p:sldLayoutId id="2147483898" r:id="rId7"/>
    <p:sldLayoutId id="2147483894" r:id="rId8"/>
    <p:sldLayoutId id="2147483905" r:id="rId9"/>
    <p:sldLayoutId id="2147483832" r:id="rId10"/>
    <p:sldLayoutId id="2147483907" r:id="rId11"/>
    <p:sldLayoutId id="2147483904" r:id="rId12"/>
    <p:sldLayoutId id="2147483859" r:id="rId13"/>
    <p:sldLayoutId id="2147483870" r:id="rId14"/>
    <p:sldLayoutId id="2147483896" r:id="rId15"/>
    <p:sldLayoutId id="2147483906" r:id="rId16"/>
    <p:sldLayoutId id="2147483873" r:id="rId17"/>
    <p:sldLayoutId id="2147483888" r:id="rId18"/>
    <p:sldLayoutId id="2147483903" r:id="rId19"/>
    <p:sldLayoutId id="2147483890" r:id="rId20"/>
    <p:sldLayoutId id="2147483889" r:id="rId21"/>
    <p:sldLayoutId id="2147483908" r:id="rId22"/>
    <p:sldLayoutId id="2147483891" r:id="rId23"/>
    <p:sldLayoutId id="2147483897" r:id="rId24"/>
    <p:sldLayoutId id="2147483855" r:id="rId25"/>
    <p:sldLayoutId id="214748385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685800" rtl="0" eaLnBrk="1" latinLnBrk="0" hangingPunct="1">
        <a:lnSpc>
          <a:spcPct val="90000"/>
        </a:lnSpc>
        <a:spcBef>
          <a:spcPct val="0"/>
        </a:spcBef>
        <a:buFont typeface="+mj-lt"/>
        <a:buNone/>
        <a:tabLst/>
        <a:defRPr lang="de-DE" sz="2700" b="1" kern="1200" cap="all" spc="-75" baseline="0" dirty="0">
          <a:solidFill>
            <a:schemeClr val="tx1"/>
          </a:solidFill>
          <a:latin typeface="Arial Black" panose="020B0A040201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0" userDrawn="1">
          <p15:clr>
            <a:srgbClr val="F26B43"/>
          </p15:clr>
        </p15:guide>
        <p15:guide id="2" orient="horz" pos="956" userDrawn="1">
          <p15:clr>
            <a:srgbClr val="F26B43"/>
          </p15:clr>
        </p15:guide>
        <p15:guide id="4" pos="5347" userDrawn="1">
          <p15:clr>
            <a:srgbClr val="F26B43"/>
          </p15:clr>
        </p15:guide>
        <p15:guide id="5" pos="158" userDrawn="1">
          <p15:clr>
            <a:srgbClr val="F26B43"/>
          </p15:clr>
        </p15:guide>
        <p15:guide id="7" orient="horz" pos="12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612C85D-27A2-47DD-A733-971D146EA733}"/>
              </a:ext>
            </a:extLst>
          </p:cNvPr>
          <p:cNvSpPr>
            <a:spLocks noGrp="1"/>
          </p:cNvSpPr>
          <p:nvPr>
            <p:ph type="title"/>
          </p:nvPr>
        </p:nvSpPr>
        <p:spPr/>
        <p:txBody>
          <a:bodyPr/>
          <a:lstStyle/>
          <a:p>
            <a:r>
              <a:rPr lang="de-DE" dirty="0"/>
              <a:t>Input </a:t>
            </a:r>
            <a:r>
              <a:rPr lang="de-DE" dirty="0" err="1"/>
              <a:t>slidedeck</a:t>
            </a:r>
            <a:r>
              <a:rPr lang="de-DE" dirty="0"/>
              <a:t> </a:t>
            </a:r>
            <a:r>
              <a:rPr lang="de-DE" dirty="0" err="1"/>
              <a:t>verwaltung</a:t>
            </a:r>
            <a:br>
              <a:rPr lang="de-DE" dirty="0"/>
            </a:br>
            <a:r>
              <a:rPr lang="de-DE" dirty="0">
                <a:solidFill>
                  <a:schemeClr val="bg1"/>
                </a:solidFill>
              </a:rPr>
              <a:t>zur </a:t>
            </a:r>
            <a:r>
              <a:rPr lang="de-DE" dirty="0" err="1">
                <a:solidFill>
                  <a:schemeClr val="bg1"/>
                </a:solidFill>
              </a:rPr>
              <a:t>vorstellung</a:t>
            </a:r>
            <a:r>
              <a:rPr lang="de-DE" dirty="0">
                <a:solidFill>
                  <a:schemeClr val="bg1"/>
                </a:solidFill>
              </a:rPr>
              <a:t> des lokalen </a:t>
            </a:r>
            <a:r>
              <a:rPr lang="de-DE" dirty="0" err="1">
                <a:solidFill>
                  <a:schemeClr val="bg1"/>
                </a:solidFill>
              </a:rPr>
              <a:t>klimafonds</a:t>
            </a:r>
            <a:endParaRPr lang="de-DE" dirty="0">
              <a:solidFill>
                <a:schemeClr val="bg1"/>
              </a:solidFill>
            </a:endParaRPr>
          </a:p>
        </p:txBody>
      </p:sp>
      <p:sp>
        <p:nvSpPr>
          <p:cNvPr id="21" name="Textfeld 20">
            <a:extLst>
              <a:ext uri="{FF2B5EF4-FFF2-40B4-BE49-F238E27FC236}">
                <a16:creationId xmlns:a16="http://schemas.microsoft.com/office/drawing/2014/main" id="{B6D48870-5CAB-4E4B-8305-54C88D64FF9B}"/>
              </a:ext>
            </a:extLst>
          </p:cNvPr>
          <p:cNvSpPr txBox="1"/>
          <p:nvPr/>
        </p:nvSpPr>
        <p:spPr>
          <a:xfrm>
            <a:off x="2973639" y="5457516"/>
            <a:ext cx="3960440" cy="646331"/>
          </a:xfrm>
          <a:prstGeom prst="rect">
            <a:avLst/>
          </a:prstGeom>
          <a:noFill/>
        </p:spPr>
        <p:txBody>
          <a:bodyPr wrap="square" rtlCol="0">
            <a:spAutoFit/>
          </a:bodyPr>
          <a:lstStyle/>
          <a:p>
            <a:pPr>
              <a:spcBef>
                <a:spcPts val="450"/>
              </a:spcBef>
              <a:spcAft>
                <a:spcPts val="450"/>
              </a:spcAft>
            </a:pPr>
            <a:r>
              <a:rPr lang="en-US" sz="1200" dirty="0">
                <a:solidFill>
                  <a:schemeClr val="tx2"/>
                </a:solidFill>
                <a:latin typeface="Arial" panose="020B0604020202020204" pitchFamily="34" charset="0"/>
                <a:cs typeface="Arial" panose="020B0604020202020204" pitchFamily="34" charset="0"/>
              </a:rPr>
              <a:t>If you don’t have the extra information like </a:t>
            </a:r>
            <a:r>
              <a:rPr lang="en-US" sz="1200" i="1" dirty="0">
                <a:solidFill>
                  <a:schemeClr val="tx2"/>
                </a:solidFill>
                <a:latin typeface="Arial" panose="020B0604020202020204" pitchFamily="34" charset="0"/>
                <a:cs typeface="Arial" panose="020B0604020202020204" pitchFamily="34" charset="0"/>
              </a:rPr>
              <a:t>Conference Title </a:t>
            </a:r>
            <a:r>
              <a:rPr lang="en-US" sz="1200" dirty="0">
                <a:solidFill>
                  <a:schemeClr val="tx2"/>
                </a:solidFill>
                <a:latin typeface="Arial" panose="020B0604020202020204" pitchFamily="34" charset="0"/>
                <a:cs typeface="Arial" panose="020B0604020202020204" pitchFamily="34" charset="0"/>
              </a:rPr>
              <a:t>or the date, than just delete the placeholders. The white L-shape remains. </a:t>
            </a:r>
          </a:p>
        </p:txBody>
      </p:sp>
      <p:pic>
        <p:nvPicPr>
          <p:cNvPr id="22" name="Grafik 21" descr="Pfeil Gerade">
            <a:extLst>
              <a:ext uri="{FF2B5EF4-FFF2-40B4-BE49-F238E27FC236}">
                <a16:creationId xmlns:a16="http://schemas.microsoft.com/office/drawing/2014/main" id="{71580E30-29D8-460C-8761-8B14EA7403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2320402" y="5427642"/>
            <a:ext cx="721602" cy="584872"/>
          </a:xfrm>
          <a:prstGeom prst="rect">
            <a:avLst/>
          </a:prstGeom>
        </p:spPr>
      </p:pic>
      <p:sp>
        <p:nvSpPr>
          <p:cNvPr id="7" name="Textplatzhalter 5">
            <a:extLst>
              <a:ext uri="{FF2B5EF4-FFF2-40B4-BE49-F238E27FC236}">
                <a16:creationId xmlns:a16="http://schemas.microsoft.com/office/drawing/2014/main" id="{49EB7A18-E8C9-4AC9-8E71-B49E1D452076}"/>
              </a:ext>
            </a:extLst>
          </p:cNvPr>
          <p:cNvSpPr txBox="1">
            <a:spLocks/>
          </p:cNvSpPr>
          <p:nvPr/>
        </p:nvSpPr>
        <p:spPr>
          <a:xfrm rot="16200000">
            <a:off x="-3005890" y="140529"/>
            <a:ext cx="6624509" cy="541735"/>
          </a:xfrm>
          <a:prstGeom prst="rect">
            <a:avLst/>
          </a:prstGeom>
        </p:spPr>
        <p:txBody>
          <a:bodyPr vert="horz" lIns="0" tIns="0" rIns="0" bIns="0" rtlCol="0" anchor="ctr">
            <a:normAutofit/>
          </a:bodyPr>
          <a:lstStyle>
            <a:lvl1pPr marL="0" indent="0" algn="l" defTabSz="685800" rtl="0" eaLnBrk="1" latinLnBrk="0" hangingPunct="1">
              <a:lnSpc>
                <a:spcPct val="100000"/>
              </a:lnSpc>
              <a:spcBef>
                <a:spcPts val="450"/>
              </a:spcBef>
              <a:buClr>
                <a:schemeClr val="tx2"/>
              </a:buClr>
              <a:buSzPct val="110000"/>
              <a:buFontTx/>
              <a:buNone/>
              <a:defRPr lang="de-DE" sz="1100" b="0" kern="1200" spc="165" dirty="0">
                <a:solidFill>
                  <a:schemeClr val="bg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__.__.2023/4, __:__-__:__ Uhr</a:t>
            </a:r>
          </a:p>
        </p:txBody>
      </p:sp>
      <p:sp>
        <p:nvSpPr>
          <p:cNvPr id="11" name="Textplatzhalter 5">
            <a:extLst>
              <a:ext uri="{FF2B5EF4-FFF2-40B4-BE49-F238E27FC236}">
                <a16:creationId xmlns:a16="http://schemas.microsoft.com/office/drawing/2014/main" id="{A94FA63F-3C64-41E0-B652-DC43092D18A3}"/>
              </a:ext>
            </a:extLst>
          </p:cNvPr>
          <p:cNvSpPr txBox="1">
            <a:spLocks/>
          </p:cNvSpPr>
          <p:nvPr/>
        </p:nvSpPr>
        <p:spPr>
          <a:xfrm>
            <a:off x="845819" y="4570100"/>
            <a:ext cx="6624509" cy="541735"/>
          </a:xfrm>
          <a:prstGeom prst="rect">
            <a:avLst/>
          </a:prstGeom>
        </p:spPr>
        <p:txBody>
          <a:bodyPr vert="horz" lIns="0" tIns="0" rIns="0" bIns="0" rtlCol="0" anchor="ctr">
            <a:normAutofit/>
          </a:bodyPr>
          <a:lstStyle>
            <a:lvl1pPr marL="0" indent="0" algn="l" defTabSz="685800" rtl="0" eaLnBrk="1" latinLnBrk="0" hangingPunct="1">
              <a:lnSpc>
                <a:spcPct val="100000"/>
              </a:lnSpc>
              <a:spcBef>
                <a:spcPts val="450"/>
              </a:spcBef>
              <a:buClr>
                <a:schemeClr val="tx2"/>
              </a:buClr>
              <a:buSzPct val="110000"/>
              <a:buFontTx/>
              <a:buNone/>
              <a:defRPr lang="de-DE" sz="1100" b="0" kern="1200" spc="165" dirty="0">
                <a:solidFill>
                  <a:schemeClr val="bg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t>Präsentation zum</a:t>
            </a:r>
          </a:p>
        </p:txBody>
      </p:sp>
    </p:spTree>
    <p:extLst>
      <p:ext uri="{BB962C8B-B14F-4D97-AF65-F5344CB8AC3E}">
        <p14:creationId xmlns:p14="http://schemas.microsoft.com/office/powerpoint/2010/main" val="1888506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9</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4985980"/>
          </a:xfrm>
          <a:prstGeom prst="rect">
            <a:avLst/>
          </a:prstGeom>
          <a:noFill/>
        </p:spPr>
        <p:txBody>
          <a:bodyPr wrap="square" rtlCol="0">
            <a:spAutoFit/>
          </a:bodyPr>
          <a:lstStyle/>
          <a:p>
            <a:r>
              <a:rPr lang="de-DE" sz="1200" b="1" dirty="0"/>
              <a:t>Wir brauchen eine starke Kooperation in der Verwaltung, weil… </a:t>
            </a:r>
          </a:p>
          <a:p>
            <a:pPr marL="285750" indent="-285750">
              <a:buFont typeface="Wingdings" panose="05000000000000000000" pitchFamily="2" charset="2"/>
              <a:buChar char="ü"/>
            </a:pPr>
            <a:endParaRPr lang="de-DE" sz="1200" b="1" dirty="0"/>
          </a:p>
          <a:p>
            <a:r>
              <a:rPr lang="de-DE" sz="1200" dirty="0"/>
              <a:t>… das Projekt erfolgreich werden soll – es bietet große Chancen für einen Quantensprung beim lokalen Klimaschutz</a:t>
            </a:r>
          </a:p>
          <a:p>
            <a:endParaRPr lang="de-DE" sz="1200" dirty="0"/>
          </a:p>
          <a:p>
            <a:r>
              <a:rPr lang="de-DE" sz="1200" dirty="0"/>
              <a:t>… das Projekt in unserer Kommune stark wahrgenommen werden wird – von Bürger*innen über Unternehmen bis hin zu Vereinen und weiteren Organisationen sind sehr viele Gruppen vertreten, das Projekt und seinen Verlauf genau verfolgen </a:t>
            </a:r>
          </a:p>
          <a:p>
            <a:endParaRPr lang="de-DE" sz="1200" dirty="0"/>
          </a:p>
          <a:p>
            <a:r>
              <a:rPr lang="de-DE" sz="1200" dirty="0"/>
              <a:t>… das Projekt auch über unsere Kommune hinaus starke Aufmerksamkeit erfährt. Wir sind eine der ersten Kommunen in ganz Deutschland, die ein solches Projekt stemmen</a:t>
            </a:r>
          </a:p>
          <a:p>
            <a:endParaRPr lang="de-DE" sz="1200" dirty="0"/>
          </a:p>
          <a:p>
            <a:r>
              <a:rPr lang="de-DE" sz="1200" dirty="0"/>
              <a:t>… der Klimafonds ein sehr starkes Werkzeug für den Klimaschutz ist, aber auch ein sehr komplexes – von juristischen, über inhaltliche bis hin zu verwaltungsinternen Fragestellungen. </a:t>
            </a:r>
          </a:p>
          <a:p>
            <a:endParaRPr lang="de-DE" dirty="0"/>
          </a:p>
          <a:p>
            <a:r>
              <a:rPr lang="de-DE" b="1" dirty="0"/>
              <a:t>Es kommt auf jede und jeden an! </a:t>
            </a:r>
          </a:p>
          <a:p>
            <a:endParaRPr lang="de-DE" dirty="0"/>
          </a:p>
          <a:p>
            <a:endParaRPr lang="de-DE" dirty="0"/>
          </a:p>
        </p:txBody>
      </p:sp>
      <p:pic>
        <p:nvPicPr>
          <p:cNvPr id="6" name="Grafik 5" descr="Ein Bild, das Pflanze, Blatt, Grün, Nah enthält.&#10;&#10;Automatisch generierte Beschreibung">
            <a:extLst>
              <a:ext uri="{FF2B5EF4-FFF2-40B4-BE49-F238E27FC236}">
                <a16:creationId xmlns:a16="http://schemas.microsoft.com/office/drawing/2014/main" id="{EB3E1C1E-B6E6-1657-AA17-7ABF18C44C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52"/>
            <a:ext cx="4572000" cy="5143396"/>
          </a:xfrm>
          <a:prstGeom prst="rect">
            <a:avLst/>
          </a:prstGeom>
        </p:spPr>
      </p:pic>
      <p:sp>
        <p:nvSpPr>
          <p:cNvPr id="2" name="Textfeld 1">
            <a:extLst>
              <a:ext uri="{FF2B5EF4-FFF2-40B4-BE49-F238E27FC236}">
                <a16:creationId xmlns:a16="http://schemas.microsoft.com/office/drawing/2014/main" id="{7D30C69D-0213-541F-7090-CC7FEC750263}"/>
              </a:ext>
            </a:extLst>
          </p:cNvPr>
          <p:cNvSpPr txBox="1"/>
          <p:nvPr/>
        </p:nvSpPr>
        <p:spPr>
          <a:xfrm rot="16200000">
            <a:off x="2092010" y="2638713"/>
            <a:ext cx="4572000" cy="261610"/>
          </a:xfrm>
          <a:prstGeom prst="rect">
            <a:avLst/>
          </a:prstGeom>
          <a:noFill/>
        </p:spPr>
        <p:txBody>
          <a:bodyPr wrap="square">
            <a:spAutoFit/>
          </a:bodyPr>
          <a:lstStyle/>
          <a:p>
            <a:r>
              <a:rPr lang="de-DE" sz="1100" dirty="0">
                <a:solidFill>
                  <a:schemeClr val="bg1"/>
                </a:solidFill>
              </a:rPr>
              <a:t>© Joey </a:t>
            </a:r>
            <a:r>
              <a:rPr lang="de-DE" sz="1100" dirty="0" err="1">
                <a:solidFill>
                  <a:schemeClr val="bg1"/>
                </a:solidFill>
              </a:rPr>
              <a:t>Kyber</a:t>
            </a:r>
            <a:r>
              <a:rPr lang="de-DE" sz="1100" dirty="0">
                <a:solidFill>
                  <a:schemeClr val="bg1"/>
                </a:solidFill>
              </a:rPr>
              <a:t> – unsplash.com</a:t>
            </a:r>
          </a:p>
        </p:txBody>
      </p:sp>
    </p:spTree>
    <p:extLst>
      <p:ext uri="{BB962C8B-B14F-4D97-AF65-F5344CB8AC3E}">
        <p14:creationId xmlns:p14="http://schemas.microsoft.com/office/powerpoint/2010/main" val="3565727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10</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40450" y="965355"/>
            <a:ext cx="3744416" cy="1171672"/>
          </a:xfrm>
        </p:spPr>
        <p:txBody>
          <a:bodyPr/>
          <a:lstStyle/>
          <a:p>
            <a:r>
              <a:rPr lang="de-DE" dirty="0"/>
              <a:t>Wie funktioniert der </a:t>
            </a:r>
            <a:r>
              <a:rPr lang="de-DE" dirty="0" err="1"/>
              <a:t>klimafonds</a:t>
            </a:r>
            <a:r>
              <a:rPr lang="de-DE" dirty="0"/>
              <a:t>? </a:t>
            </a:r>
          </a:p>
        </p:txBody>
      </p:sp>
      <p:pic>
        <p:nvPicPr>
          <p:cNvPr id="7" name="Grafik 6" descr="Ein Bild, das Baum, draußen, Pflanze, Eiche enthält.&#10;&#10;Automatisch generierte Beschreibung">
            <a:extLst>
              <a:ext uri="{FF2B5EF4-FFF2-40B4-BE49-F238E27FC236}">
                <a16:creationId xmlns:a16="http://schemas.microsoft.com/office/drawing/2014/main" id="{E519842D-496D-25C5-2261-62D956A7B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0"/>
            <a:ext cx="4577678" cy="5143500"/>
          </a:xfrm>
          <a:prstGeom prst="rect">
            <a:avLst/>
          </a:prstGeom>
        </p:spPr>
      </p:pic>
      <p:sp>
        <p:nvSpPr>
          <p:cNvPr id="5" name="Textfeld 4">
            <a:extLst>
              <a:ext uri="{FF2B5EF4-FFF2-40B4-BE49-F238E27FC236}">
                <a16:creationId xmlns:a16="http://schemas.microsoft.com/office/drawing/2014/main" id="{CBD8E1D1-DA60-7049-5D7D-4D7A284571CC}"/>
              </a:ext>
            </a:extLst>
          </p:cNvPr>
          <p:cNvSpPr txBox="1"/>
          <p:nvPr/>
        </p:nvSpPr>
        <p:spPr>
          <a:xfrm rot="16200000">
            <a:off x="6643017" y="2700748"/>
            <a:ext cx="4572000" cy="261610"/>
          </a:xfrm>
          <a:prstGeom prst="rect">
            <a:avLst/>
          </a:prstGeom>
          <a:noFill/>
        </p:spPr>
        <p:txBody>
          <a:bodyPr wrap="square">
            <a:spAutoFit/>
          </a:bodyPr>
          <a:lstStyle/>
          <a:p>
            <a:r>
              <a:rPr lang="de-DE" sz="1100" dirty="0">
                <a:solidFill>
                  <a:schemeClr val="bg1"/>
                </a:solidFill>
              </a:rPr>
              <a:t>© Jude </a:t>
            </a:r>
            <a:r>
              <a:rPr lang="de-DE" sz="1100" dirty="0" err="1">
                <a:solidFill>
                  <a:schemeClr val="bg1"/>
                </a:solidFill>
              </a:rPr>
              <a:t>Infantini</a:t>
            </a:r>
            <a:r>
              <a:rPr lang="de-DE" sz="1100" dirty="0">
                <a:solidFill>
                  <a:schemeClr val="bg1"/>
                </a:solidFill>
              </a:rPr>
              <a:t> – unsplash.com</a:t>
            </a:r>
          </a:p>
        </p:txBody>
      </p:sp>
    </p:spTree>
    <p:extLst>
      <p:ext uri="{BB962C8B-B14F-4D97-AF65-F5344CB8AC3E}">
        <p14:creationId xmlns:p14="http://schemas.microsoft.com/office/powerpoint/2010/main" val="316527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11</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390878" y="533528"/>
            <a:ext cx="6000495" cy="5363007"/>
          </a:xfrm>
          <a:prstGeom prst="rect">
            <a:avLst/>
          </a:prstGeom>
          <a:noFill/>
        </p:spPr>
        <p:txBody>
          <a:bodyPr wrap="square" rtlCol="0">
            <a:spAutoFit/>
          </a:bodyPr>
          <a:lstStyle/>
          <a:p>
            <a:r>
              <a:rPr lang="de-DE" sz="1600" b="1" dirty="0"/>
              <a:t>Alle Menschen und Organisationen in unserer Kommune können zum Klimafonds beitragen!</a:t>
            </a:r>
          </a:p>
          <a:p>
            <a:endParaRPr lang="de-DE" b="1" dirty="0"/>
          </a:p>
          <a:p>
            <a:endParaRPr lang="de-DE" b="1" dirty="0"/>
          </a:p>
          <a:p>
            <a:r>
              <a:rPr lang="de-DE" b="1" dirty="0"/>
              <a:t>Bürger*innen: </a:t>
            </a:r>
            <a:r>
              <a:rPr lang="de-DE" dirty="0"/>
              <a:t>Projektinitiator*innen und Spender*innen</a:t>
            </a:r>
          </a:p>
          <a:p>
            <a:endParaRPr lang="de-DE" b="1" dirty="0"/>
          </a:p>
          <a:p>
            <a:r>
              <a:rPr lang="de-DE" b="1" dirty="0"/>
              <a:t>Umweltvereine, NGOs, Umweltverbände</a:t>
            </a:r>
            <a:r>
              <a:rPr lang="de-DE" dirty="0"/>
              <a:t>: Projektinitiator*innen</a:t>
            </a:r>
          </a:p>
          <a:p>
            <a:endParaRPr lang="de-DE" dirty="0"/>
          </a:p>
          <a:p>
            <a:r>
              <a:rPr lang="de-DE" b="1" dirty="0"/>
              <a:t>Unternehmen: </a:t>
            </a:r>
            <a:r>
              <a:rPr lang="de-DE" dirty="0"/>
              <a:t>Spender*innen</a:t>
            </a:r>
            <a:endParaRPr lang="de-DE" b="1" dirty="0"/>
          </a:p>
          <a:p>
            <a:endParaRPr lang="de-DE" b="1" dirty="0"/>
          </a:p>
          <a:p>
            <a:r>
              <a:rPr lang="de-DE" b="1" dirty="0"/>
              <a:t>Stiftungen, wohltätige Vereine: </a:t>
            </a:r>
            <a:r>
              <a:rPr lang="de-DE" dirty="0"/>
              <a:t>Spender*innen</a:t>
            </a:r>
          </a:p>
          <a:p>
            <a:endParaRPr lang="de-DE" dirty="0"/>
          </a:p>
          <a:p>
            <a:r>
              <a:rPr lang="de-DE" b="1" dirty="0"/>
              <a:t>Kirchen, Sportvereine etc.: </a:t>
            </a:r>
            <a:r>
              <a:rPr lang="de-DE" dirty="0"/>
              <a:t>Projektinitiator*innen und Spender*innen</a:t>
            </a:r>
          </a:p>
          <a:p>
            <a:endParaRPr lang="de-DE" dirty="0"/>
          </a:p>
          <a:p>
            <a:r>
              <a:rPr lang="de-DE" b="1" dirty="0"/>
              <a:t>Verwaltung: </a:t>
            </a:r>
            <a:r>
              <a:rPr lang="de-DE" dirty="0"/>
              <a:t>Organisation des Klimafonds, Mittelverwaltung, Einbringen eigener Mittel</a:t>
            </a:r>
            <a:endParaRPr lang="de-DE" b="1" dirty="0"/>
          </a:p>
          <a:p>
            <a:endParaRPr lang="de-DE" b="1" dirty="0"/>
          </a:p>
          <a:p>
            <a:endParaRPr lang="de-DE" dirty="0"/>
          </a:p>
          <a:p>
            <a:endParaRPr lang="de-DE" dirty="0"/>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p:txBody>
      </p:sp>
    </p:spTree>
    <p:extLst>
      <p:ext uri="{BB962C8B-B14F-4D97-AF65-F5344CB8AC3E}">
        <p14:creationId xmlns:p14="http://schemas.microsoft.com/office/powerpoint/2010/main" val="104863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12</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2" name="Textfeld 1">
            <a:extLst>
              <a:ext uri="{FF2B5EF4-FFF2-40B4-BE49-F238E27FC236}">
                <a16:creationId xmlns:a16="http://schemas.microsoft.com/office/drawing/2014/main" id="{4CE2EA00-57FD-C1BC-D8BD-C0A8F8C71B7C}"/>
              </a:ext>
            </a:extLst>
          </p:cNvPr>
          <p:cNvSpPr txBox="1"/>
          <p:nvPr/>
        </p:nvSpPr>
        <p:spPr>
          <a:xfrm>
            <a:off x="390878" y="533528"/>
            <a:ext cx="6000495" cy="2662267"/>
          </a:xfrm>
          <a:prstGeom prst="rect">
            <a:avLst/>
          </a:prstGeom>
          <a:noFill/>
        </p:spPr>
        <p:txBody>
          <a:bodyPr wrap="square" rtlCol="0">
            <a:spAutoFit/>
          </a:bodyPr>
          <a:lstStyle/>
          <a:p>
            <a:r>
              <a:rPr lang="de-DE" sz="1600" b="1" dirty="0"/>
              <a:t>Der Klimafonds schafft neue lokale Projekte in </a:t>
            </a:r>
            <a:r>
              <a:rPr lang="de-DE" sz="1600" b="1" dirty="0" err="1"/>
              <a:t>xy</a:t>
            </a:r>
            <a:r>
              <a:rPr lang="de-DE" sz="1600" b="1" dirty="0"/>
              <a:t> (Name der Kommune)</a:t>
            </a:r>
          </a:p>
          <a:p>
            <a:endParaRPr lang="de-DE" b="1" dirty="0"/>
          </a:p>
          <a:p>
            <a:endParaRPr lang="de-DE" b="1" dirty="0"/>
          </a:p>
          <a:p>
            <a:endParaRPr lang="de-DE" dirty="0"/>
          </a:p>
          <a:p>
            <a:endParaRPr lang="de-DE" dirty="0"/>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p:txBody>
      </p:sp>
      <p:graphicFrame>
        <p:nvGraphicFramePr>
          <p:cNvPr id="7" name="Tabelle 6">
            <a:extLst>
              <a:ext uri="{FF2B5EF4-FFF2-40B4-BE49-F238E27FC236}">
                <a16:creationId xmlns:a16="http://schemas.microsoft.com/office/drawing/2014/main" id="{52635FE2-C5EB-4BC2-8BC6-BC05D884FA9D}"/>
              </a:ext>
            </a:extLst>
          </p:cNvPr>
          <p:cNvGraphicFramePr>
            <a:graphicFrameLocks noGrp="1"/>
          </p:cNvGraphicFramePr>
          <p:nvPr>
            <p:extLst>
              <p:ext uri="{D42A27DB-BD31-4B8C-83A1-F6EECF244321}">
                <p14:modId xmlns:p14="http://schemas.microsoft.com/office/powerpoint/2010/main" val="3410637609"/>
              </p:ext>
            </p:extLst>
          </p:nvPr>
        </p:nvGraphicFramePr>
        <p:xfrm>
          <a:off x="4557252" y="2885382"/>
          <a:ext cx="3111092" cy="502920"/>
        </p:xfrm>
        <a:graphic>
          <a:graphicData uri="http://schemas.openxmlformats.org/drawingml/2006/table">
            <a:tbl>
              <a:tblPr firstRow="1" bandRow="1"/>
              <a:tblGrid>
                <a:gridCol w="3111092">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Administration</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durch Kommune, kommunales Unternehmen, </a:t>
                      </a:r>
                    </a:p>
                    <a:p>
                      <a:pPr marL="0" indent="0" algn="ctr">
                        <a:buClr>
                          <a:schemeClr val="accent1"/>
                        </a:buClr>
                        <a:buFont typeface="Merriweather Sans Light" pitchFamily="2" charset="0"/>
                        <a:buNone/>
                      </a:pPr>
                      <a:r>
                        <a:rPr lang="de-DE" sz="900" b="0" kern="1200" dirty="0">
                          <a:solidFill>
                            <a:schemeClr val="tx1"/>
                          </a:solidFill>
                          <a:latin typeface="+mn-lt"/>
                          <a:ea typeface="+mn-ea"/>
                          <a:cs typeface="+mn-cs"/>
                        </a:rPr>
                        <a:t>Verein, Stiftung.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graphicFrame>
        <p:nvGraphicFramePr>
          <p:cNvPr id="8" name="Tabelle 7">
            <a:extLst>
              <a:ext uri="{FF2B5EF4-FFF2-40B4-BE49-F238E27FC236}">
                <a16:creationId xmlns:a16="http://schemas.microsoft.com/office/drawing/2014/main" id="{E988EF2C-40A4-405B-9474-A32A663AF020}"/>
              </a:ext>
            </a:extLst>
          </p:cNvPr>
          <p:cNvGraphicFramePr>
            <a:graphicFrameLocks noGrp="1"/>
          </p:cNvGraphicFramePr>
          <p:nvPr>
            <p:extLst>
              <p:ext uri="{D42A27DB-BD31-4B8C-83A1-F6EECF244321}">
                <p14:modId xmlns:p14="http://schemas.microsoft.com/office/powerpoint/2010/main" val="1500241488"/>
              </p:ext>
            </p:extLst>
          </p:nvPr>
        </p:nvGraphicFramePr>
        <p:xfrm>
          <a:off x="1130922" y="2880455"/>
          <a:ext cx="2865014" cy="502920"/>
        </p:xfrm>
        <a:graphic>
          <a:graphicData uri="http://schemas.openxmlformats.org/drawingml/2006/table">
            <a:tbl>
              <a:tblPr firstRow="1" bandRow="1"/>
              <a:tblGrid>
                <a:gridCol w="2865014">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Projektauswahl</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durch Expert*innen-Beirat und/ oder nach </a:t>
                      </a:r>
                    </a:p>
                    <a:p>
                      <a:pPr marL="0" indent="0" algn="ctr">
                        <a:buClr>
                          <a:schemeClr val="accent1"/>
                        </a:buClr>
                        <a:buFont typeface="Merriweather Sans Light" pitchFamily="2" charset="0"/>
                        <a:buNone/>
                      </a:pPr>
                      <a:r>
                        <a:rPr lang="de-DE" sz="900" b="0" kern="1200" dirty="0">
                          <a:solidFill>
                            <a:schemeClr val="tx1"/>
                          </a:solidFill>
                          <a:latin typeface="+mn-lt"/>
                          <a:ea typeface="+mn-ea"/>
                          <a:cs typeface="+mn-cs"/>
                        </a:rPr>
                        <a:t>festen Förderkriterien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sp>
        <p:nvSpPr>
          <p:cNvPr id="9" name="Ellipse 8">
            <a:extLst>
              <a:ext uri="{FF2B5EF4-FFF2-40B4-BE49-F238E27FC236}">
                <a16:creationId xmlns:a16="http://schemas.microsoft.com/office/drawing/2014/main" id="{9222E6EF-6494-460B-8802-5E2567E60F81}"/>
              </a:ext>
            </a:extLst>
          </p:cNvPr>
          <p:cNvSpPr/>
          <p:nvPr/>
        </p:nvSpPr>
        <p:spPr>
          <a:xfrm>
            <a:off x="3845385" y="2776855"/>
            <a:ext cx="855719" cy="855719"/>
          </a:xfrm>
          <a:prstGeom prst="ellipse">
            <a:avLst/>
          </a:prstGeom>
          <a:solidFill>
            <a:srgbClr val="E81A33"/>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endParaRPr>
          </a:p>
        </p:txBody>
      </p:sp>
      <p:sp>
        <p:nvSpPr>
          <p:cNvPr id="10" name="Textfeld 9">
            <a:extLst>
              <a:ext uri="{FF2B5EF4-FFF2-40B4-BE49-F238E27FC236}">
                <a16:creationId xmlns:a16="http://schemas.microsoft.com/office/drawing/2014/main" id="{DF8CBC3F-F5BC-43F1-AE34-C8299AD1906C}"/>
              </a:ext>
            </a:extLst>
          </p:cNvPr>
          <p:cNvSpPr txBox="1"/>
          <p:nvPr/>
        </p:nvSpPr>
        <p:spPr>
          <a:xfrm>
            <a:off x="3821146" y="2983265"/>
            <a:ext cx="879958" cy="400110"/>
          </a:xfrm>
          <a:prstGeom prst="rect">
            <a:avLst/>
          </a:prstGeom>
          <a:noFill/>
        </p:spPr>
        <p:txBody>
          <a:bodyPr wrap="square" rtlCol="0">
            <a:spAutoFit/>
          </a:bodyPr>
          <a:lstStyle/>
          <a:p>
            <a:pPr algn="ctr"/>
            <a:r>
              <a:rPr lang="de-DE" sz="1000" b="1" dirty="0">
                <a:solidFill>
                  <a:srgbClr val="F2F2F2"/>
                </a:solidFill>
                <a:cs typeface="Arial" panose="020B0604020202020204" pitchFamily="34" charset="0"/>
              </a:rPr>
              <a:t>Lokaler Klimafonds</a:t>
            </a:r>
          </a:p>
        </p:txBody>
      </p:sp>
      <p:graphicFrame>
        <p:nvGraphicFramePr>
          <p:cNvPr id="11" name="Tabelle 10">
            <a:extLst>
              <a:ext uri="{FF2B5EF4-FFF2-40B4-BE49-F238E27FC236}">
                <a16:creationId xmlns:a16="http://schemas.microsoft.com/office/drawing/2014/main" id="{92A2E55A-D7BE-4ADD-B9D7-715C2989E26B}"/>
              </a:ext>
            </a:extLst>
          </p:cNvPr>
          <p:cNvGraphicFramePr>
            <a:graphicFrameLocks noGrp="1"/>
          </p:cNvGraphicFramePr>
          <p:nvPr>
            <p:extLst>
              <p:ext uri="{D42A27DB-BD31-4B8C-83A1-F6EECF244321}">
                <p14:modId xmlns:p14="http://schemas.microsoft.com/office/powerpoint/2010/main" val="493820139"/>
              </p:ext>
            </p:extLst>
          </p:nvPr>
        </p:nvGraphicFramePr>
        <p:xfrm>
          <a:off x="1979712" y="1628339"/>
          <a:ext cx="4587064" cy="731520"/>
        </p:xfrm>
        <a:graphic>
          <a:graphicData uri="http://schemas.openxmlformats.org/drawingml/2006/table">
            <a:tbl>
              <a:tblPr firstRow="1" bandRow="1"/>
              <a:tblGrid>
                <a:gridCol w="2293532">
                  <a:extLst>
                    <a:ext uri="{9D8B030D-6E8A-4147-A177-3AD203B41FA5}">
                      <a16:colId xmlns:a16="http://schemas.microsoft.com/office/drawing/2014/main" val="3256043942"/>
                    </a:ext>
                  </a:extLst>
                </a:gridCol>
                <a:gridCol w="2293532">
                  <a:extLst>
                    <a:ext uri="{9D8B030D-6E8A-4147-A177-3AD203B41FA5}">
                      <a16:colId xmlns:a16="http://schemas.microsoft.com/office/drawing/2014/main" val="1095087430"/>
                    </a:ext>
                  </a:extLst>
                </a:gridCol>
              </a:tblGrid>
              <a:tr h="180399">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dirty="0">
                          <a:solidFill>
                            <a:schemeClr val="tx1"/>
                          </a:solidFill>
                          <a:latin typeface="+mn-lt"/>
                        </a:rPr>
                        <a:t>Finanzierung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tc hMerge="1">
                  <a:txBody>
                    <a:bodyPr/>
                    <a:lstStyle/>
                    <a:p>
                      <a:pPr marL="171450" marR="0" lvl="0" indent="-171450" algn="l" defTabSz="8016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b="0" kern="1200" dirty="0">
                        <a:solidFill>
                          <a:schemeClr val="tx1"/>
                        </a:solidFill>
                        <a:latin typeface="Merriweather Sans Light" pitchFamily="2" charset="0"/>
                        <a:ea typeface="+mn-ea"/>
                        <a:cs typeface="+mn-cs"/>
                      </a:endParaRPr>
                    </a:p>
                  </a:txBody>
                  <a:tcPr>
                    <a:solidFill>
                      <a:srgbClr val="DAE3EB"/>
                    </a:solidFill>
                  </a:tcPr>
                </a:tc>
                <a:extLst>
                  <a:ext uri="{0D108BD9-81ED-4DB2-BD59-A6C34878D82A}">
                    <a16:rowId xmlns:a16="http://schemas.microsoft.com/office/drawing/2014/main" val="2050210727"/>
                  </a:ext>
                </a:extLst>
              </a:tr>
              <a:tr h="43948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171450" marR="0" lvl="0" indent="-171450" algn="ctr" defTabSz="801654" rtl="0" eaLnBrk="1" fontAlgn="auto" latinLnBrk="0" hangingPunct="1">
                        <a:lnSpc>
                          <a:spcPct val="100000"/>
                        </a:lnSpc>
                        <a:spcBef>
                          <a:spcPts val="0"/>
                        </a:spcBef>
                        <a:spcAft>
                          <a:spcPts val="0"/>
                        </a:spcAft>
                        <a:buClr>
                          <a:schemeClr val="accent1"/>
                        </a:buClr>
                        <a:buSzTx/>
                        <a:buFont typeface="Merriweather Sans Light" pitchFamily="2" charset="0"/>
                        <a:buChar char="▶"/>
                        <a:tabLst/>
                        <a:defRPr/>
                      </a:pPr>
                      <a:r>
                        <a:rPr lang="de-DE" sz="900" b="0" kern="1200" dirty="0">
                          <a:solidFill>
                            <a:schemeClr val="tx1"/>
                          </a:solidFill>
                          <a:latin typeface="+mn-lt"/>
                          <a:ea typeface="+mn-ea"/>
                          <a:cs typeface="+mn-cs"/>
                        </a:rPr>
                        <a:t>Öffentliche Mittel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(Eigenmittel der Kommune,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Beiträge kommunaler Unternehmen)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7599">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171450" marR="0" lvl="0" indent="-171450" algn="ctr" defTabSz="801654" rtl="0" eaLnBrk="1" fontAlgn="auto" latinLnBrk="0" hangingPunct="1">
                        <a:lnSpc>
                          <a:spcPct val="100000"/>
                        </a:lnSpc>
                        <a:spcBef>
                          <a:spcPts val="0"/>
                        </a:spcBef>
                        <a:spcAft>
                          <a:spcPts val="0"/>
                        </a:spcAft>
                        <a:buClr>
                          <a:schemeClr val="accent1"/>
                        </a:buClr>
                        <a:buSzTx/>
                        <a:buFont typeface="Merriweather Sans Light" pitchFamily="2" charset="0"/>
                        <a:buChar char="▶"/>
                        <a:tabLst/>
                        <a:defRPr/>
                      </a:pPr>
                      <a:r>
                        <a:rPr lang="de-DE" sz="900" b="0" kern="1200" dirty="0">
                          <a:solidFill>
                            <a:schemeClr val="tx1"/>
                          </a:solidFill>
                          <a:latin typeface="+mn-lt"/>
                          <a:ea typeface="+mn-ea"/>
                          <a:cs typeface="+mn-cs"/>
                        </a:rPr>
                        <a:t>Private Spenden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(von Bürger*innen,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Unternehmen)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1530281215"/>
                  </a:ext>
                </a:extLst>
              </a:tr>
            </a:tbl>
          </a:graphicData>
        </a:graphic>
      </p:graphicFrame>
      <p:graphicFrame>
        <p:nvGraphicFramePr>
          <p:cNvPr id="12" name="Tabelle 11">
            <a:extLst>
              <a:ext uri="{FF2B5EF4-FFF2-40B4-BE49-F238E27FC236}">
                <a16:creationId xmlns:a16="http://schemas.microsoft.com/office/drawing/2014/main" id="{AF401286-71DF-4AFA-91EA-86F6A2135261}"/>
              </a:ext>
            </a:extLst>
          </p:cNvPr>
          <p:cNvGraphicFramePr>
            <a:graphicFrameLocks noGrp="1"/>
          </p:cNvGraphicFramePr>
          <p:nvPr>
            <p:extLst>
              <p:ext uri="{D42A27DB-BD31-4B8C-83A1-F6EECF244321}">
                <p14:modId xmlns:p14="http://schemas.microsoft.com/office/powerpoint/2010/main" val="2593504851"/>
              </p:ext>
            </p:extLst>
          </p:nvPr>
        </p:nvGraphicFramePr>
        <p:xfrm>
          <a:off x="2727385" y="4052371"/>
          <a:ext cx="3091718" cy="502920"/>
        </p:xfrm>
        <a:graphic>
          <a:graphicData uri="http://schemas.openxmlformats.org/drawingml/2006/table">
            <a:tbl>
              <a:tblPr firstRow="1" bandRow="1"/>
              <a:tblGrid>
                <a:gridCol w="3091718">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Förderung lokaler Klimaprojekte</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von Bürger*innen, Vereinen, Unternehmen, öffentlichen Einrichtungen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cxnSp>
        <p:nvCxnSpPr>
          <p:cNvPr id="14" name="Gerade Verbindung mit Pfeil 13">
            <a:extLst>
              <a:ext uri="{FF2B5EF4-FFF2-40B4-BE49-F238E27FC236}">
                <a16:creationId xmlns:a16="http://schemas.microsoft.com/office/drawing/2014/main" id="{D16833F1-A03B-4EBA-A29A-5A1C4E6FD06C}"/>
              </a:ext>
            </a:extLst>
          </p:cNvPr>
          <p:cNvCxnSpPr>
            <a:cxnSpLocks/>
          </p:cNvCxnSpPr>
          <p:nvPr/>
        </p:nvCxnSpPr>
        <p:spPr>
          <a:xfrm>
            <a:off x="4261125" y="2396580"/>
            <a:ext cx="0" cy="349896"/>
          </a:xfrm>
          <a:prstGeom prst="straightConnector1">
            <a:avLst/>
          </a:prstGeom>
          <a:noFill/>
          <a:ln w="28575" cap="flat" cmpd="sng" algn="ctr">
            <a:solidFill>
              <a:srgbClr val="FFA728"/>
            </a:solidFill>
            <a:prstDash val="solid"/>
            <a:miter lim="800000"/>
            <a:headEnd type="none" w="med" len="med"/>
            <a:tailEnd type="arrow" w="med" len="med"/>
          </a:ln>
          <a:effectLst/>
        </p:spPr>
      </p:cxnSp>
      <p:cxnSp>
        <p:nvCxnSpPr>
          <p:cNvPr id="15" name="Gerade Verbindung mit Pfeil 14">
            <a:extLst>
              <a:ext uri="{FF2B5EF4-FFF2-40B4-BE49-F238E27FC236}">
                <a16:creationId xmlns:a16="http://schemas.microsoft.com/office/drawing/2014/main" id="{5038D0F8-2D8D-4B7D-A62F-8D44901A3145}"/>
              </a:ext>
            </a:extLst>
          </p:cNvPr>
          <p:cNvCxnSpPr>
            <a:cxnSpLocks/>
          </p:cNvCxnSpPr>
          <p:nvPr/>
        </p:nvCxnSpPr>
        <p:spPr>
          <a:xfrm>
            <a:off x="4273244" y="3667740"/>
            <a:ext cx="0" cy="349896"/>
          </a:xfrm>
          <a:prstGeom prst="straightConnector1">
            <a:avLst/>
          </a:prstGeom>
          <a:noFill/>
          <a:ln w="28575" cap="flat" cmpd="sng" algn="ctr">
            <a:solidFill>
              <a:srgbClr val="FFA728"/>
            </a:solidFill>
            <a:prstDash val="solid"/>
            <a:miter lim="800000"/>
            <a:headEnd type="none" w="med" len="med"/>
            <a:tailEnd type="arrow" w="med" len="med"/>
          </a:ln>
          <a:effectLst/>
        </p:spPr>
      </p:cxnSp>
    </p:spTree>
    <p:extLst>
      <p:ext uri="{BB962C8B-B14F-4D97-AF65-F5344CB8AC3E}">
        <p14:creationId xmlns:p14="http://schemas.microsoft.com/office/powerpoint/2010/main" val="844706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13</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395536" y="1002600"/>
            <a:ext cx="3961338" cy="1171672"/>
          </a:xfrm>
        </p:spPr>
        <p:txBody>
          <a:bodyPr/>
          <a:lstStyle/>
          <a:p>
            <a:r>
              <a:rPr lang="de-DE" dirty="0"/>
              <a:t>Wer trägt was bei? </a:t>
            </a:r>
          </a:p>
        </p:txBody>
      </p:sp>
      <p:pic>
        <p:nvPicPr>
          <p:cNvPr id="6" name="Grafik 5" descr="Ein Bild, das Wasser, Natur, Küste enthält.&#10;&#10;Automatisch generierte Beschreibung">
            <a:extLst>
              <a:ext uri="{FF2B5EF4-FFF2-40B4-BE49-F238E27FC236}">
                <a16:creationId xmlns:a16="http://schemas.microsoft.com/office/drawing/2014/main" id="{F985D784-A5FE-282B-E305-FB277D5A6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12424"/>
            <a:ext cx="4581061" cy="5155924"/>
          </a:xfrm>
          <a:prstGeom prst="rect">
            <a:avLst/>
          </a:prstGeom>
        </p:spPr>
      </p:pic>
      <p:sp>
        <p:nvSpPr>
          <p:cNvPr id="5" name="Textfeld 4">
            <a:extLst>
              <a:ext uri="{FF2B5EF4-FFF2-40B4-BE49-F238E27FC236}">
                <a16:creationId xmlns:a16="http://schemas.microsoft.com/office/drawing/2014/main" id="{D3750A4E-7461-F17D-BD16-935B1D4F57E4}"/>
              </a:ext>
            </a:extLst>
          </p:cNvPr>
          <p:cNvSpPr txBox="1"/>
          <p:nvPr/>
        </p:nvSpPr>
        <p:spPr>
          <a:xfrm rot="16200000">
            <a:off x="6720188" y="2763907"/>
            <a:ext cx="4572000" cy="261610"/>
          </a:xfrm>
          <a:prstGeom prst="rect">
            <a:avLst/>
          </a:prstGeom>
          <a:noFill/>
        </p:spPr>
        <p:txBody>
          <a:bodyPr wrap="square">
            <a:spAutoFit/>
          </a:bodyPr>
          <a:lstStyle/>
          <a:p>
            <a:r>
              <a:rPr lang="de-DE" sz="1100" dirty="0">
                <a:solidFill>
                  <a:schemeClr val="bg1"/>
                </a:solidFill>
              </a:rPr>
              <a:t>© Chang Qing – unsplash.com</a:t>
            </a:r>
          </a:p>
        </p:txBody>
      </p:sp>
    </p:spTree>
    <p:extLst>
      <p:ext uri="{BB962C8B-B14F-4D97-AF65-F5344CB8AC3E}">
        <p14:creationId xmlns:p14="http://schemas.microsoft.com/office/powerpoint/2010/main" val="293134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14</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390878" y="533528"/>
            <a:ext cx="6413370" cy="3116238"/>
          </a:xfrm>
          <a:prstGeom prst="rect">
            <a:avLst/>
          </a:prstGeom>
          <a:noFill/>
        </p:spPr>
        <p:txBody>
          <a:bodyPr wrap="square" rtlCol="0">
            <a:spAutoFit/>
          </a:bodyPr>
          <a:lstStyle/>
          <a:p>
            <a:r>
              <a:rPr lang="de-DE" sz="1600" b="1" dirty="0"/>
              <a:t>Übersicht über die Aufgaben:</a:t>
            </a:r>
          </a:p>
          <a:p>
            <a:endParaRPr lang="de-DE" sz="1600" b="1" dirty="0"/>
          </a:p>
          <a:p>
            <a:endParaRPr lang="de-DE" sz="1600" b="1" dirty="0"/>
          </a:p>
          <a:p>
            <a:endParaRPr lang="de-DE" b="1" dirty="0"/>
          </a:p>
          <a:p>
            <a:endParaRPr lang="de-DE" b="1" dirty="0"/>
          </a:p>
          <a:p>
            <a:endParaRPr lang="de-DE" b="1" dirty="0"/>
          </a:p>
          <a:p>
            <a:endParaRPr lang="de-DE" dirty="0"/>
          </a:p>
          <a:p>
            <a:endParaRPr lang="de-DE" dirty="0"/>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p:txBody>
      </p:sp>
      <p:sp>
        <p:nvSpPr>
          <p:cNvPr id="2" name="Rechteck 1">
            <a:extLst>
              <a:ext uri="{FF2B5EF4-FFF2-40B4-BE49-F238E27FC236}">
                <a16:creationId xmlns:a16="http://schemas.microsoft.com/office/drawing/2014/main" id="{AC45CAC2-E27C-FC00-F817-38E0BCB1A2E1}"/>
              </a:ext>
            </a:extLst>
          </p:cNvPr>
          <p:cNvSpPr/>
          <p:nvPr/>
        </p:nvSpPr>
        <p:spPr>
          <a:xfrm>
            <a:off x="311799" y="1412236"/>
            <a:ext cx="1645241"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Abteilung 1</a:t>
            </a:r>
            <a:br>
              <a:rPr lang="de-DE" dirty="0"/>
            </a:br>
            <a:endParaRPr lang="de-DE" dirty="0"/>
          </a:p>
          <a:p>
            <a:pPr algn="ctr"/>
            <a:r>
              <a:rPr lang="de-DE" dirty="0"/>
              <a:t>Rechtliche Prüfung</a:t>
            </a:r>
          </a:p>
        </p:txBody>
      </p:sp>
      <p:sp>
        <p:nvSpPr>
          <p:cNvPr id="7" name="Rechteck 6">
            <a:extLst>
              <a:ext uri="{FF2B5EF4-FFF2-40B4-BE49-F238E27FC236}">
                <a16:creationId xmlns:a16="http://schemas.microsoft.com/office/drawing/2014/main" id="{4C1F5177-3903-857A-32A9-21D6EB1C4024}"/>
              </a:ext>
            </a:extLst>
          </p:cNvPr>
          <p:cNvSpPr/>
          <p:nvPr/>
        </p:nvSpPr>
        <p:spPr>
          <a:xfrm>
            <a:off x="2053220" y="1406712"/>
            <a:ext cx="1893505"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Abteilung 2</a:t>
            </a:r>
          </a:p>
          <a:p>
            <a:pPr algn="ctr"/>
            <a:endParaRPr lang="de-DE" dirty="0"/>
          </a:p>
          <a:p>
            <a:pPr algn="ctr"/>
            <a:r>
              <a:rPr lang="de-DE" dirty="0"/>
              <a:t>Öffentlichkeitsarbeit</a:t>
            </a:r>
          </a:p>
        </p:txBody>
      </p:sp>
      <p:sp>
        <p:nvSpPr>
          <p:cNvPr id="10" name="Rechteck 9">
            <a:extLst>
              <a:ext uri="{FF2B5EF4-FFF2-40B4-BE49-F238E27FC236}">
                <a16:creationId xmlns:a16="http://schemas.microsoft.com/office/drawing/2014/main" id="{858EEBDB-56F6-587A-0CE4-1CF50BE6B0D3}"/>
              </a:ext>
            </a:extLst>
          </p:cNvPr>
          <p:cNvSpPr/>
          <p:nvPr/>
        </p:nvSpPr>
        <p:spPr>
          <a:xfrm>
            <a:off x="4042182" y="1413674"/>
            <a:ext cx="1798459"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Abteilung 3</a:t>
            </a:r>
          </a:p>
          <a:p>
            <a:pPr algn="ctr"/>
            <a:endParaRPr lang="de-DE" dirty="0"/>
          </a:p>
          <a:p>
            <a:pPr algn="ctr"/>
            <a:r>
              <a:rPr lang="de-DE" sz="1200" dirty="0"/>
              <a:t>Auswahl &amp; Monitoring Förderprojekte</a:t>
            </a:r>
          </a:p>
        </p:txBody>
      </p:sp>
      <p:sp>
        <p:nvSpPr>
          <p:cNvPr id="16" name="Rechteck 15">
            <a:extLst>
              <a:ext uri="{FF2B5EF4-FFF2-40B4-BE49-F238E27FC236}">
                <a16:creationId xmlns:a16="http://schemas.microsoft.com/office/drawing/2014/main" id="{4348C1E3-A4BB-7B50-BBF5-607939BCE4DC}"/>
              </a:ext>
            </a:extLst>
          </p:cNvPr>
          <p:cNvSpPr/>
          <p:nvPr/>
        </p:nvSpPr>
        <p:spPr>
          <a:xfrm>
            <a:off x="580518" y="3094540"/>
            <a:ext cx="1676282"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Abteilung 5</a:t>
            </a:r>
          </a:p>
          <a:p>
            <a:pPr algn="ctr"/>
            <a:endParaRPr lang="de-DE" dirty="0"/>
          </a:p>
          <a:p>
            <a:pPr algn="ctr"/>
            <a:r>
              <a:rPr lang="de-DE" dirty="0"/>
              <a:t>Finanzen</a:t>
            </a:r>
          </a:p>
        </p:txBody>
      </p:sp>
      <p:sp>
        <p:nvSpPr>
          <p:cNvPr id="18" name="Rechteck 17">
            <a:extLst>
              <a:ext uri="{FF2B5EF4-FFF2-40B4-BE49-F238E27FC236}">
                <a16:creationId xmlns:a16="http://schemas.microsoft.com/office/drawing/2014/main" id="{9B5ADBE6-75DD-10B2-AE27-F5AA19E2B951}"/>
              </a:ext>
            </a:extLst>
          </p:cNvPr>
          <p:cNvSpPr/>
          <p:nvPr/>
        </p:nvSpPr>
        <p:spPr>
          <a:xfrm>
            <a:off x="5787060" y="3094540"/>
            <a:ext cx="1864760"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Abteilung 7</a:t>
            </a:r>
          </a:p>
          <a:p>
            <a:pPr algn="ctr"/>
            <a:endParaRPr lang="de-DE" dirty="0"/>
          </a:p>
          <a:p>
            <a:pPr algn="ctr"/>
            <a:r>
              <a:rPr lang="de-DE" dirty="0"/>
              <a:t>Wirtschafts-kooperationen</a:t>
            </a:r>
          </a:p>
        </p:txBody>
      </p:sp>
      <p:sp>
        <p:nvSpPr>
          <p:cNvPr id="20" name="Rechteck 19">
            <a:extLst>
              <a:ext uri="{FF2B5EF4-FFF2-40B4-BE49-F238E27FC236}">
                <a16:creationId xmlns:a16="http://schemas.microsoft.com/office/drawing/2014/main" id="{8ADB1B17-D8EF-ADB2-138D-1D3CDECD92F2}"/>
              </a:ext>
            </a:extLst>
          </p:cNvPr>
          <p:cNvSpPr/>
          <p:nvPr/>
        </p:nvSpPr>
        <p:spPr>
          <a:xfrm>
            <a:off x="3072149" y="3094540"/>
            <a:ext cx="1893505" cy="864096"/>
          </a:xfrm>
          <a:prstGeom prst="rect">
            <a:avLst/>
          </a:prstGeom>
          <a:solidFill>
            <a:schemeClr val="accent3">
              <a:lumMod val="5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Abteilung 6</a:t>
            </a:r>
          </a:p>
          <a:p>
            <a:pPr algn="ctr"/>
            <a:r>
              <a:rPr lang="de-DE" dirty="0"/>
              <a:t>Gesamtkoordination</a:t>
            </a:r>
          </a:p>
        </p:txBody>
      </p:sp>
      <p:sp>
        <p:nvSpPr>
          <p:cNvPr id="21" name="Pfeil: nach rechts 20">
            <a:extLst>
              <a:ext uri="{FF2B5EF4-FFF2-40B4-BE49-F238E27FC236}">
                <a16:creationId xmlns:a16="http://schemas.microsoft.com/office/drawing/2014/main" id="{065447A5-530E-004E-E152-7D30927B3F57}"/>
              </a:ext>
            </a:extLst>
          </p:cNvPr>
          <p:cNvSpPr/>
          <p:nvPr/>
        </p:nvSpPr>
        <p:spPr>
          <a:xfrm>
            <a:off x="5066099" y="3273302"/>
            <a:ext cx="614458" cy="484632"/>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a:extLst>
              <a:ext uri="{FF2B5EF4-FFF2-40B4-BE49-F238E27FC236}">
                <a16:creationId xmlns:a16="http://schemas.microsoft.com/office/drawing/2014/main" id="{3E0E51A1-1260-7106-5239-9FBFF8BA349D}"/>
              </a:ext>
            </a:extLst>
          </p:cNvPr>
          <p:cNvSpPr/>
          <p:nvPr/>
        </p:nvSpPr>
        <p:spPr>
          <a:xfrm rot="19262126">
            <a:off x="4927224" y="2523928"/>
            <a:ext cx="789183" cy="484632"/>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Pfeil: nach rechts 22">
            <a:extLst>
              <a:ext uri="{FF2B5EF4-FFF2-40B4-BE49-F238E27FC236}">
                <a16:creationId xmlns:a16="http://schemas.microsoft.com/office/drawing/2014/main" id="{B61FBE27-14DF-6932-DEDB-912A73CF0E95}"/>
              </a:ext>
            </a:extLst>
          </p:cNvPr>
          <p:cNvSpPr/>
          <p:nvPr/>
        </p:nvSpPr>
        <p:spPr>
          <a:xfrm rot="16200000">
            <a:off x="3682888" y="2435151"/>
            <a:ext cx="652421" cy="484632"/>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rechts 23">
            <a:extLst>
              <a:ext uri="{FF2B5EF4-FFF2-40B4-BE49-F238E27FC236}">
                <a16:creationId xmlns:a16="http://schemas.microsoft.com/office/drawing/2014/main" id="{75B138F9-357C-FBAB-384A-52AF42DA59B0}"/>
              </a:ext>
            </a:extLst>
          </p:cNvPr>
          <p:cNvSpPr/>
          <p:nvPr/>
        </p:nvSpPr>
        <p:spPr>
          <a:xfrm rot="13787307">
            <a:off x="2333091" y="2486271"/>
            <a:ext cx="789183" cy="484632"/>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Pfeil: nach rechts 24">
            <a:extLst>
              <a:ext uri="{FF2B5EF4-FFF2-40B4-BE49-F238E27FC236}">
                <a16:creationId xmlns:a16="http://schemas.microsoft.com/office/drawing/2014/main" id="{8EA89043-484F-80EA-BCD9-E83D2B5102D1}"/>
              </a:ext>
            </a:extLst>
          </p:cNvPr>
          <p:cNvSpPr/>
          <p:nvPr/>
        </p:nvSpPr>
        <p:spPr>
          <a:xfrm rot="10800000">
            <a:off x="2381690" y="3261116"/>
            <a:ext cx="614458" cy="484632"/>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6FF62C02-6A36-05F9-85E2-9D9E278777DE}"/>
              </a:ext>
            </a:extLst>
          </p:cNvPr>
          <p:cNvSpPr/>
          <p:nvPr/>
        </p:nvSpPr>
        <p:spPr>
          <a:xfrm>
            <a:off x="5936099" y="1406712"/>
            <a:ext cx="1798459"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Abteilung 4</a:t>
            </a:r>
          </a:p>
          <a:p>
            <a:pPr algn="ctr"/>
            <a:endParaRPr lang="de-DE" dirty="0"/>
          </a:p>
          <a:p>
            <a:pPr algn="ctr"/>
            <a:r>
              <a:rPr lang="de-DE" dirty="0"/>
              <a:t>Fundraising</a:t>
            </a:r>
          </a:p>
        </p:txBody>
      </p:sp>
    </p:spTree>
    <p:extLst>
      <p:ext uri="{BB962C8B-B14F-4D97-AF65-F5344CB8AC3E}">
        <p14:creationId xmlns:p14="http://schemas.microsoft.com/office/powerpoint/2010/main" val="1456724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15</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40450" y="965355"/>
            <a:ext cx="3744416" cy="1171672"/>
          </a:xfrm>
        </p:spPr>
        <p:txBody>
          <a:bodyPr/>
          <a:lstStyle/>
          <a:p>
            <a:r>
              <a:rPr lang="de-DE" dirty="0"/>
              <a:t>Wie sehen die nächsten schritte aus? </a:t>
            </a:r>
          </a:p>
        </p:txBody>
      </p:sp>
      <p:pic>
        <p:nvPicPr>
          <p:cNvPr id="6" name="Grafik 5" descr="Ein Bild, das Berg, Himmel, Gras, draußen enthält.&#10;&#10;Automatisch generierte Beschreibung">
            <a:extLst>
              <a:ext uri="{FF2B5EF4-FFF2-40B4-BE49-F238E27FC236}">
                <a16:creationId xmlns:a16="http://schemas.microsoft.com/office/drawing/2014/main" id="{65F8E591-5179-9FD9-9586-C8BDEA8964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0"/>
            <a:ext cx="4595206" cy="5143500"/>
          </a:xfrm>
          <a:prstGeom prst="rect">
            <a:avLst/>
          </a:prstGeom>
        </p:spPr>
      </p:pic>
      <p:sp>
        <p:nvSpPr>
          <p:cNvPr id="5" name="Textfeld 4">
            <a:extLst>
              <a:ext uri="{FF2B5EF4-FFF2-40B4-BE49-F238E27FC236}">
                <a16:creationId xmlns:a16="http://schemas.microsoft.com/office/drawing/2014/main" id="{2EAF7BE6-2A68-EEA8-9507-FF8E761A96F1}"/>
              </a:ext>
            </a:extLst>
          </p:cNvPr>
          <p:cNvSpPr txBox="1"/>
          <p:nvPr/>
        </p:nvSpPr>
        <p:spPr>
          <a:xfrm rot="16200000">
            <a:off x="6727195" y="2726695"/>
            <a:ext cx="4572000" cy="261610"/>
          </a:xfrm>
          <a:prstGeom prst="rect">
            <a:avLst/>
          </a:prstGeom>
          <a:noFill/>
        </p:spPr>
        <p:txBody>
          <a:bodyPr wrap="square">
            <a:spAutoFit/>
          </a:bodyPr>
          <a:lstStyle/>
          <a:p>
            <a:r>
              <a:rPr lang="de-DE" sz="1100" dirty="0">
                <a:solidFill>
                  <a:schemeClr val="bg1"/>
                </a:solidFill>
              </a:rPr>
              <a:t>© John Silliman – unsplash.com</a:t>
            </a:r>
          </a:p>
        </p:txBody>
      </p:sp>
    </p:spTree>
    <p:extLst>
      <p:ext uri="{BB962C8B-B14F-4D97-AF65-F5344CB8AC3E}">
        <p14:creationId xmlns:p14="http://schemas.microsoft.com/office/powerpoint/2010/main" val="403670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16</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5493812"/>
          </a:xfrm>
          <a:prstGeom prst="rect">
            <a:avLst/>
          </a:prstGeom>
          <a:noFill/>
        </p:spPr>
        <p:txBody>
          <a:bodyPr wrap="square" rtlCol="0">
            <a:spAutoFit/>
          </a:bodyPr>
          <a:lstStyle/>
          <a:p>
            <a:r>
              <a:rPr lang="de-DE" dirty="0"/>
              <a:t>Die nächsten Schritte im Überblick</a:t>
            </a:r>
          </a:p>
          <a:p>
            <a:endParaRPr lang="de-DE" dirty="0"/>
          </a:p>
          <a:p>
            <a:endParaRPr lang="de-DE" dirty="0"/>
          </a:p>
          <a:p>
            <a:r>
              <a:rPr lang="de-DE" b="1" dirty="0"/>
              <a:t>Schritt 1: </a:t>
            </a:r>
            <a:r>
              <a:rPr lang="de-DE" dirty="0" err="1"/>
              <a:t>xx.xx</a:t>
            </a:r>
            <a:r>
              <a:rPr lang="de-DE" dirty="0"/>
              <a:t>. offizieller Start des Klimafonds</a:t>
            </a:r>
          </a:p>
          <a:p>
            <a:endParaRPr lang="de-DE" dirty="0"/>
          </a:p>
          <a:p>
            <a:r>
              <a:rPr lang="de-DE" b="1" dirty="0"/>
              <a:t>Schritt 2: </a:t>
            </a:r>
            <a:r>
              <a:rPr lang="de-DE" dirty="0"/>
              <a:t>Ab </a:t>
            </a:r>
            <a:r>
              <a:rPr lang="de-DE" dirty="0" err="1"/>
              <a:t>xx.xx</a:t>
            </a:r>
            <a:r>
              <a:rPr lang="de-DE" dirty="0"/>
              <a:t>. </a:t>
            </a:r>
          </a:p>
          <a:p>
            <a:endParaRPr lang="de-DE" dirty="0"/>
          </a:p>
          <a:p>
            <a:pPr marL="285750" indent="-285750">
              <a:buFont typeface="Arial" panose="020B0604020202020204" pitchFamily="34" charset="0"/>
              <a:buChar char="•"/>
            </a:pPr>
            <a:r>
              <a:rPr lang="de-DE" dirty="0"/>
              <a:t>Start der Website und weiteren Öffentlichkeitsarbeit via </a:t>
            </a:r>
            <a:r>
              <a:rPr lang="de-DE" dirty="0" err="1"/>
              <a:t>Social</a:t>
            </a:r>
            <a:r>
              <a:rPr lang="de-DE" dirty="0"/>
              <a:t> Media und  Pressearbeit</a:t>
            </a:r>
          </a:p>
          <a:p>
            <a:pPr marL="285750" indent="-285750">
              <a:buFont typeface="Arial" panose="020B0604020202020204" pitchFamily="34" charset="0"/>
              <a:buChar char="•"/>
            </a:pPr>
            <a:r>
              <a:rPr lang="de-DE" dirty="0"/>
              <a:t>Kontinuierliche Möglichkeit zur Einreichung von Projekten</a:t>
            </a:r>
          </a:p>
          <a:p>
            <a:pPr marL="285750" indent="-285750">
              <a:buFont typeface="Arial" panose="020B0604020202020204" pitchFamily="34" charset="0"/>
              <a:buChar char="•"/>
            </a:pPr>
            <a:r>
              <a:rPr lang="de-DE" dirty="0"/>
              <a:t>Kontinuierliches Einwerben von Spenden</a:t>
            </a:r>
          </a:p>
          <a:p>
            <a:endParaRPr lang="de-DE" dirty="0"/>
          </a:p>
          <a:p>
            <a:r>
              <a:rPr lang="de-DE" b="1" dirty="0"/>
              <a:t>Schritt 3: </a:t>
            </a:r>
            <a:r>
              <a:rPr lang="de-DE" dirty="0" err="1"/>
              <a:t>xx.xx</a:t>
            </a:r>
            <a:r>
              <a:rPr lang="de-DE" dirty="0"/>
              <a:t>. Sitzung der Jury zur Auswahl der Projekte</a:t>
            </a:r>
          </a:p>
          <a:p>
            <a:endParaRPr lang="de-DE" dirty="0"/>
          </a:p>
          <a:p>
            <a:r>
              <a:rPr lang="de-DE" b="1" dirty="0"/>
              <a:t>Schritt 4: </a:t>
            </a:r>
            <a:r>
              <a:rPr lang="de-DE" dirty="0"/>
              <a:t>ab </a:t>
            </a:r>
            <a:r>
              <a:rPr lang="de-DE" dirty="0" err="1"/>
              <a:t>xx.xx</a:t>
            </a:r>
            <a:r>
              <a:rPr lang="de-DE" dirty="0"/>
              <a:t>.  </a:t>
            </a:r>
          </a:p>
          <a:p>
            <a:endParaRPr lang="de-DE" dirty="0"/>
          </a:p>
          <a:p>
            <a:pPr marL="285750" indent="-285750">
              <a:buFont typeface="Arial" panose="020B0604020202020204" pitchFamily="34" charset="0"/>
              <a:buChar char="•"/>
            </a:pPr>
            <a:r>
              <a:rPr lang="de-DE" dirty="0"/>
              <a:t>Bekanntgabe der Projektauswahl</a:t>
            </a:r>
          </a:p>
          <a:p>
            <a:pPr marL="285750" indent="-285750">
              <a:buFont typeface="Arial" panose="020B0604020202020204" pitchFamily="34" charset="0"/>
              <a:buChar char="•"/>
            </a:pPr>
            <a:r>
              <a:rPr lang="de-DE" dirty="0"/>
              <a:t>Projektumsetzung</a:t>
            </a:r>
          </a:p>
          <a:p>
            <a:pPr marL="285750" indent="-285750">
              <a:buFont typeface="Arial" panose="020B0604020202020204" pitchFamily="34" charset="0"/>
              <a:buChar char="•"/>
            </a:pPr>
            <a:r>
              <a:rPr lang="de-DE" dirty="0"/>
              <a:t>Akquise neuer Projektvorschläge</a:t>
            </a:r>
          </a:p>
          <a:p>
            <a:pPr marL="285750" indent="-285750">
              <a:buFont typeface="Arial" panose="020B0604020202020204" pitchFamily="34" charset="0"/>
              <a:buChar char="•"/>
            </a:pPr>
            <a:r>
              <a:rPr lang="de-DE" dirty="0"/>
              <a:t>Kontinuierliches Einwerben von Spenden</a:t>
            </a:r>
          </a:p>
          <a:p>
            <a:endParaRPr lang="de-DE" dirty="0"/>
          </a:p>
          <a:p>
            <a:endParaRPr lang="de-DE" dirty="0"/>
          </a:p>
          <a:p>
            <a:pPr marL="285750" indent="-285750">
              <a:buFont typeface="Arial" panose="020B0604020202020204" pitchFamily="34" charset="0"/>
              <a:buChar char="•"/>
            </a:pPr>
            <a:endParaRPr lang="de-DE" dirty="0"/>
          </a:p>
        </p:txBody>
      </p:sp>
      <p:pic>
        <p:nvPicPr>
          <p:cNvPr id="7" name="Grafik 6" descr="Ein Bild, das Baum, Pflanze enthält.&#10;&#10;Automatisch generierte Beschreibung">
            <a:extLst>
              <a:ext uri="{FF2B5EF4-FFF2-40B4-BE49-F238E27FC236}">
                <a16:creationId xmlns:a16="http://schemas.microsoft.com/office/drawing/2014/main" id="{13017696-3F1E-8E74-19F6-51FD8A396A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4572000" cy="5143500"/>
          </a:xfrm>
          <a:prstGeom prst="rect">
            <a:avLst/>
          </a:prstGeom>
        </p:spPr>
      </p:pic>
      <p:sp>
        <p:nvSpPr>
          <p:cNvPr id="2" name="Textfeld 1">
            <a:extLst>
              <a:ext uri="{FF2B5EF4-FFF2-40B4-BE49-F238E27FC236}">
                <a16:creationId xmlns:a16="http://schemas.microsoft.com/office/drawing/2014/main" id="{DCD2CC02-A631-22BC-E6E2-DA79361F0150}"/>
              </a:ext>
            </a:extLst>
          </p:cNvPr>
          <p:cNvSpPr txBox="1"/>
          <p:nvPr/>
        </p:nvSpPr>
        <p:spPr>
          <a:xfrm rot="16200000">
            <a:off x="2092010" y="2638713"/>
            <a:ext cx="4572000" cy="261610"/>
          </a:xfrm>
          <a:prstGeom prst="rect">
            <a:avLst/>
          </a:prstGeom>
          <a:noFill/>
        </p:spPr>
        <p:txBody>
          <a:bodyPr wrap="square">
            <a:spAutoFit/>
          </a:bodyPr>
          <a:lstStyle/>
          <a:p>
            <a:r>
              <a:rPr lang="de-DE" sz="1100" dirty="0">
                <a:solidFill>
                  <a:schemeClr val="bg1"/>
                </a:solidFill>
              </a:rPr>
              <a:t>© Sergei </a:t>
            </a:r>
            <a:r>
              <a:rPr lang="de-DE" sz="1100" dirty="0" err="1">
                <a:solidFill>
                  <a:schemeClr val="bg1"/>
                </a:solidFill>
              </a:rPr>
              <a:t>Akulich</a:t>
            </a:r>
            <a:r>
              <a:rPr lang="de-DE" sz="1100" dirty="0">
                <a:solidFill>
                  <a:schemeClr val="bg1"/>
                </a:solidFill>
              </a:rPr>
              <a:t> – unsplash.com</a:t>
            </a:r>
          </a:p>
        </p:txBody>
      </p:sp>
    </p:spTree>
    <p:extLst>
      <p:ext uri="{BB962C8B-B14F-4D97-AF65-F5344CB8AC3E}">
        <p14:creationId xmlns:p14="http://schemas.microsoft.com/office/powerpoint/2010/main" val="3057472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D18B647-13E1-5F73-3323-1E5E0E8F3938}"/>
              </a:ext>
            </a:extLst>
          </p:cNvPr>
          <p:cNvSpPr>
            <a:spLocks noGrp="1"/>
          </p:cNvSpPr>
          <p:nvPr>
            <p:ph type="sldNum" sz="quarter" idx="16"/>
          </p:nvPr>
        </p:nvSpPr>
        <p:spPr/>
        <p:txBody>
          <a:bodyPr/>
          <a:lstStyle/>
          <a:p>
            <a:fld id="{DB97557C-07F1-4F6F-B2A1-37771CCEF5CA}" type="slidenum">
              <a:rPr lang="de-DE" smtClean="0"/>
              <a:pPr/>
              <a:t>17</a:t>
            </a:fld>
            <a:endParaRPr lang="de-DE" dirty="0"/>
          </a:p>
        </p:txBody>
      </p:sp>
      <p:sp>
        <p:nvSpPr>
          <p:cNvPr id="3" name="Textplatzhalter 2">
            <a:extLst>
              <a:ext uri="{FF2B5EF4-FFF2-40B4-BE49-F238E27FC236}">
                <a16:creationId xmlns:a16="http://schemas.microsoft.com/office/drawing/2014/main" id="{E44A6D94-661A-8A05-7C84-ECDD689DF397}"/>
              </a:ext>
            </a:extLst>
          </p:cNvPr>
          <p:cNvSpPr>
            <a:spLocks noGrp="1"/>
          </p:cNvSpPr>
          <p:nvPr>
            <p:ph type="body" sz="quarter" idx="17"/>
          </p:nvPr>
        </p:nvSpPr>
        <p:spPr>
          <a:xfrm>
            <a:off x="1355863" y="1350658"/>
            <a:ext cx="6675834" cy="3179481"/>
          </a:xfrm>
        </p:spPr>
        <p:txBody>
          <a:bodyPr/>
          <a:lstStyle/>
          <a:p>
            <a:pPr marL="0" indent="0">
              <a:buNone/>
            </a:pPr>
            <a:r>
              <a:rPr lang="de-DE" sz="1400" dirty="0"/>
              <a:t>Das Projekt kann nur erfolgreich sein, wenn wir im Austausch bleiben. </a:t>
            </a:r>
          </a:p>
          <a:p>
            <a:pPr marL="0" indent="0">
              <a:buNone/>
            </a:pPr>
            <a:endParaRPr lang="de-DE" sz="1400" dirty="0"/>
          </a:p>
          <a:p>
            <a:pPr marL="0" indent="0">
              <a:buNone/>
            </a:pPr>
            <a:r>
              <a:rPr lang="de-DE" sz="1400" dirty="0"/>
              <a:t>Melden Sie sich gern bei uns! </a:t>
            </a:r>
          </a:p>
          <a:p>
            <a:pPr marL="0" indent="0">
              <a:buNone/>
            </a:pPr>
            <a:endParaRPr lang="de-DE" sz="1400" dirty="0"/>
          </a:p>
          <a:p>
            <a:pPr marL="0" indent="0">
              <a:buNone/>
            </a:pPr>
            <a:r>
              <a:rPr lang="de-DE" sz="1400" dirty="0"/>
              <a:t>Abteilung </a:t>
            </a:r>
            <a:r>
              <a:rPr lang="de-DE" sz="1400" dirty="0" err="1"/>
              <a:t>xy</a:t>
            </a:r>
            <a:endParaRPr lang="de-DE" sz="1400" dirty="0"/>
          </a:p>
          <a:p>
            <a:pPr marL="0" indent="0">
              <a:buNone/>
            </a:pPr>
            <a:r>
              <a:rPr lang="de-DE" sz="1400" dirty="0"/>
              <a:t>Name</a:t>
            </a:r>
          </a:p>
          <a:p>
            <a:pPr marL="0" indent="0">
              <a:buNone/>
            </a:pPr>
            <a:r>
              <a:rPr lang="de-DE" sz="1400" dirty="0"/>
              <a:t>Mail</a:t>
            </a:r>
          </a:p>
          <a:p>
            <a:pPr marL="0" indent="0">
              <a:buNone/>
            </a:pPr>
            <a:r>
              <a:rPr lang="de-DE" sz="1400" dirty="0"/>
              <a:t>Telefonnummer</a:t>
            </a:r>
          </a:p>
          <a:p>
            <a:pPr marL="285750" indent="-285750">
              <a:buFont typeface="Arial" panose="020B0604020202020204" pitchFamily="34" charset="0"/>
              <a:buChar char="•"/>
            </a:pPr>
            <a:endParaRPr lang="de-DE" dirty="0"/>
          </a:p>
        </p:txBody>
      </p:sp>
      <p:sp>
        <p:nvSpPr>
          <p:cNvPr id="4" name="Titel 3">
            <a:extLst>
              <a:ext uri="{FF2B5EF4-FFF2-40B4-BE49-F238E27FC236}">
                <a16:creationId xmlns:a16="http://schemas.microsoft.com/office/drawing/2014/main" id="{E5847C3D-B318-F306-3CED-FE913AA015FD}"/>
              </a:ext>
            </a:extLst>
          </p:cNvPr>
          <p:cNvSpPr>
            <a:spLocks noGrp="1"/>
          </p:cNvSpPr>
          <p:nvPr>
            <p:ph type="title"/>
          </p:nvPr>
        </p:nvSpPr>
        <p:spPr/>
        <p:txBody>
          <a:bodyPr/>
          <a:lstStyle/>
          <a:p>
            <a:r>
              <a:rPr lang="de-DE" dirty="0"/>
              <a:t>Sie haben noch rückfragen? </a:t>
            </a:r>
          </a:p>
        </p:txBody>
      </p:sp>
    </p:spTree>
    <p:extLst>
      <p:ext uri="{BB962C8B-B14F-4D97-AF65-F5344CB8AC3E}">
        <p14:creationId xmlns:p14="http://schemas.microsoft.com/office/powerpoint/2010/main" val="99690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D18B647-13E1-5F73-3323-1E5E0E8F3938}"/>
              </a:ext>
            </a:extLst>
          </p:cNvPr>
          <p:cNvSpPr>
            <a:spLocks noGrp="1"/>
          </p:cNvSpPr>
          <p:nvPr>
            <p:ph type="sldNum" sz="quarter" idx="16"/>
          </p:nvPr>
        </p:nvSpPr>
        <p:spPr/>
        <p:txBody>
          <a:bodyPr/>
          <a:lstStyle/>
          <a:p>
            <a:fld id="{DB97557C-07F1-4F6F-B2A1-37771CCEF5CA}" type="slidenum">
              <a:rPr lang="de-DE" smtClean="0"/>
              <a:pPr/>
              <a:t>1</a:t>
            </a:fld>
            <a:endParaRPr lang="de-DE" dirty="0"/>
          </a:p>
        </p:txBody>
      </p:sp>
      <p:sp>
        <p:nvSpPr>
          <p:cNvPr id="3" name="Textplatzhalter 2">
            <a:extLst>
              <a:ext uri="{FF2B5EF4-FFF2-40B4-BE49-F238E27FC236}">
                <a16:creationId xmlns:a16="http://schemas.microsoft.com/office/drawing/2014/main" id="{E44A6D94-661A-8A05-7C84-ECDD689DF397}"/>
              </a:ext>
            </a:extLst>
          </p:cNvPr>
          <p:cNvSpPr>
            <a:spLocks noGrp="1"/>
          </p:cNvSpPr>
          <p:nvPr>
            <p:ph type="body" sz="quarter" idx="17"/>
          </p:nvPr>
        </p:nvSpPr>
        <p:spPr>
          <a:xfrm>
            <a:off x="1355863" y="1350658"/>
            <a:ext cx="6675834" cy="3179481"/>
          </a:xfrm>
        </p:spPr>
        <p:txBody>
          <a:bodyPr/>
          <a:lstStyle/>
          <a:p>
            <a:pPr marL="285750" indent="-285750">
              <a:buFont typeface="Arial" panose="020B0604020202020204" pitchFamily="34" charset="0"/>
              <a:buChar char="•"/>
            </a:pPr>
            <a:r>
              <a:rPr lang="de-DE" sz="1400" dirty="0"/>
              <a:t>Der Foliensatz dient nur als Grundlage für eine interne Vorstellung des Klimafonds in der Verwaltung. Die Folien sollten für den Gebrauch in den Kommunen jeweils angepasst werden! </a:t>
            </a:r>
          </a:p>
          <a:p>
            <a:pPr marL="285750" indent="-285750">
              <a:buFont typeface="Arial" panose="020B0604020202020204" pitchFamily="34" charset="0"/>
              <a:buChar char="•"/>
            </a:pPr>
            <a:r>
              <a:rPr lang="de-DE" sz="1400" dirty="0"/>
              <a:t>Es werden wesentliche relevante Themen vorgestellt und auch angetextet – damit wird die Basis gelegt, damit Sie eine vollständige und motivierende Präsentation erstellen können</a:t>
            </a:r>
          </a:p>
          <a:p>
            <a:pPr marL="285750" indent="-285750">
              <a:buFont typeface="Arial" panose="020B0604020202020204" pitchFamily="34" charset="0"/>
              <a:buChar char="•"/>
            </a:pPr>
            <a:r>
              <a:rPr lang="de-DE" sz="1400" dirty="0"/>
              <a:t>Das Bildmaterial ist nur beispielhaft und sollte durch lokale / eigene Bilder ersetzt werden</a:t>
            </a:r>
          </a:p>
          <a:p>
            <a:pPr marL="285750" indent="-285750">
              <a:buFont typeface="Arial" panose="020B0604020202020204" pitchFamily="34" charset="0"/>
              <a:buChar char="•"/>
            </a:pPr>
            <a:r>
              <a:rPr lang="de-DE" sz="1400" dirty="0"/>
              <a:t>Generell gilt: Zeigen Sie den Kolleg*innen in der Verwaltung, welche große Bedeutung das Projekt für den Klimaschutz hat – und wie wichtig es ist, dass in der Verwaltung alle mitziehen! </a:t>
            </a:r>
          </a:p>
          <a:p>
            <a:pPr marL="285750" indent="-285750">
              <a:buFont typeface="Arial" panose="020B0604020202020204" pitchFamily="34" charset="0"/>
              <a:buChar char="•"/>
            </a:pPr>
            <a:r>
              <a:rPr lang="de-DE" sz="1400" b="1" dirty="0"/>
              <a:t>In den Notizen zu den Folien sind weitere Gedanken und Informationen zur Bearbeitung zu lesen </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endParaRPr lang="de-DE" dirty="0"/>
          </a:p>
        </p:txBody>
      </p:sp>
      <p:sp>
        <p:nvSpPr>
          <p:cNvPr id="4" name="Titel 3">
            <a:extLst>
              <a:ext uri="{FF2B5EF4-FFF2-40B4-BE49-F238E27FC236}">
                <a16:creationId xmlns:a16="http://schemas.microsoft.com/office/drawing/2014/main" id="{E5847C3D-B318-F306-3CED-FE913AA015FD}"/>
              </a:ext>
            </a:extLst>
          </p:cNvPr>
          <p:cNvSpPr>
            <a:spLocks noGrp="1"/>
          </p:cNvSpPr>
          <p:nvPr>
            <p:ph type="title"/>
          </p:nvPr>
        </p:nvSpPr>
        <p:spPr/>
        <p:txBody>
          <a:bodyPr/>
          <a:lstStyle/>
          <a:p>
            <a:r>
              <a:rPr lang="de-DE" dirty="0" err="1"/>
              <a:t>anleitung</a:t>
            </a:r>
            <a:r>
              <a:rPr lang="de-DE" dirty="0"/>
              <a:t> zu diesem </a:t>
            </a:r>
            <a:r>
              <a:rPr lang="de-DE" dirty="0" err="1"/>
              <a:t>slidedeck</a:t>
            </a:r>
            <a:endParaRPr lang="de-DE" dirty="0"/>
          </a:p>
        </p:txBody>
      </p:sp>
    </p:spTree>
    <p:extLst>
      <p:ext uri="{BB962C8B-B14F-4D97-AF65-F5344CB8AC3E}">
        <p14:creationId xmlns:p14="http://schemas.microsoft.com/office/powerpoint/2010/main" val="20026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2</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911961" y="339502"/>
            <a:ext cx="2939959" cy="1171672"/>
          </a:xfrm>
        </p:spPr>
        <p:txBody>
          <a:bodyPr/>
          <a:lstStyle/>
          <a:p>
            <a:r>
              <a:rPr lang="de-DE" dirty="0"/>
              <a:t>Was ist der </a:t>
            </a:r>
            <a:r>
              <a:rPr lang="de-DE" dirty="0" err="1"/>
              <a:t>klimafonds</a:t>
            </a:r>
            <a:r>
              <a:rPr lang="de-DE" dirty="0"/>
              <a:t>? </a:t>
            </a:r>
          </a:p>
        </p:txBody>
      </p:sp>
      <p:pic>
        <p:nvPicPr>
          <p:cNvPr id="7" name="Grafik 6">
            <a:extLst>
              <a:ext uri="{FF2B5EF4-FFF2-40B4-BE49-F238E27FC236}">
                <a16:creationId xmlns:a16="http://schemas.microsoft.com/office/drawing/2014/main" id="{626BEDCC-F002-6457-A181-478167EEE2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7575" y="-27504"/>
            <a:ext cx="4746425" cy="5143500"/>
          </a:xfrm>
          <a:prstGeom prst="rect">
            <a:avLst/>
          </a:prstGeom>
        </p:spPr>
      </p:pic>
      <p:sp>
        <p:nvSpPr>
          <p:cNvPr id="5" name="Textplatzhalter 16">
            <a:extLst>
              <a:ext uri="{FF2B5EF4-FFF2-40B4-BE49-F238E27FC236}">
                <a16:creationId xmlns:a16="http://schemas.microsoft.com/office/drawing/2014/main" id="{5FCD9272-BBDB-0464-2B5B-0F975ADB2725}"/>
              </a:ext>
            </a:extLst>
          </p:cNvPr>
          <p:cNvSpPr txBox="1">
            <a:spLocks/>
          </p:cNvSpPr>
          <p:nvPr/>
        </p:nvSpPr>
        <p:spPr>
          <a:xfrm rot="16200000">
            <a:off x="7585008" y="3595816"/>
            <a:ext cx="2765420" cy="306414"/>
          </a:xfrm>
          <a:prstGeom prst="rect">
            <a:avLst/>
          </a:prstGeom>
        </p:spPr>
        <p:txBody>
          <a:bodyPr/>
          <a:lst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100" dirty="0">
                <a:solidFill>
                  <a:schemeClr val="bg1"/>
                </a:solidFill>
              </a:rPr>
              <a:t>© </a:t>
            </a:r>
            <a:r>
              <a:rPr lang="de-DE" sz="1100" dirty="0" err="1">
                <a:solidFill>
                  <a:schemeClr val="bg1"/>
                </a:solidFill>
              </a:rPr>
              <a:t>Goutham</a:t>
            </a:r>
            <a:r>
              <a:rPr lang="de-DE" sz="1100" dirty="0">
                <a:solidFill>
                  <a:schemeClr val="bg1"/>
                </a:solidFill>
              </a:rPr>
              <a:t> Krishna – unsplash.com</a:t>
            </a:r>
          </a:p>
        </p:txBody>
      </p:sp>
    </p:spTree>
    <p:extLst>
      <p:ext uri="{BB962C8B-B14F-4D97-AF65-F5344CB8AC3E}">
        <p14:creationId xmlns:p14="http://schemas.microsoft.com/office/powerpoint/2010/main" val="774635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3</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4962897"/>
          </a:xfrm>
          <a:prstGeom prst="rect">
            <a:avLst/>
          </a:prstGeom>
          <a:noFill/>
        </p:spPr>
        <p:txBody>
          <a:bodyPr wrap="square" rtlCol="0">
            <a:spAutoFit/>
          </a:bodyPr>
          <a:lstStyle/>
          <a:p>
            <a:r>
              <a:rPr lang="de-DE" sz="1200" dirty="0"/>
              <a:t>Ein lokaler Klimafonds ist ein von der Kommune </a:t>
            </a:r>
            <a:r>
              <a:rPr lang="de-DE" sz="1200" b="1" dirty="0"/>
              <a:t>aufgesetzter Fonds</a:t>
            </a:r>
            <a:r>
              <a:rPr lang="de-DE" sz="1200" dirty="0"/>
              <a:t>, der finanzielle Mittel für die Umsetzung von Klimaprojekten vor Ort erschließt und bereitstellt.</a:t>
            </a:r>
          </a:p>
          <a:p>
            <a:endParaRPr lang="de-DE" sz="1200" dirty="0"/>
          </a:p>
          <a:p>
            <a:r>
              <a:rPr lang="de-DE" sz="1200" b="1" dirty="0"/>
              <a:t>Finanzierung des Klimafonds: </a:t>
            </a:r>
            <a:r>
              <a:rPr lang="de-DE" sz="1200" dirty="0"/>
              <a:t>Der Klimafonds wird zum einen durch kommunale Mittel finanziert, aber auch durch Spenden von Unternehmen, Privatpersonen, Stiftungen oder sonstigen Organisationen. </a:t>
            </a:r>
          </a:p>
          <a:p>
            <a:endParaRPr lang="de-DE" sz="1200" dirty="0"/>
          </a:p>
          <a:p>
            <a:r>
              <a:rPr lang="de-DE" sz="1200" b="1" dirty="0"/>
              <a:t>Projekte des Klimafonds: </a:t>
            </a:r>
            <a:r>
              <a:rPr lang="de-DE" sz="1200" dirty="0"/>
              <a:t>Mit dem Klimafonds werden Projekte gefördert, die dem Klimaschutz zugute kommen. Die Projekte finden in </a:t>
            </a:r>
            <a:r>
              <a:rPr lang="de-DE" sz="1200" dirty="0" err="1"/>
              <a:t>xy</a:t>
            </a:r>
            <a:r>
              <a:rPr lang="de-DE" sz="1200" dirty="0"/>
              <a:t> (lokale Kommune) statt, sind gemeinnützig und werden von lokalen Organisationen und Privatpersonen umgesetzt. So werden wirksame Sofortmaßnahmen für den Klimaschutz umgesetzt. </a:t>
            </a:r>
          </a:p>
          <a:p>
            <a:endParaRPr lang="de-DE" sz="1200" dirty="0"/>
          </a:p>
          <a:p>
            <a:r>
              <a:rPr lang="de-DE" sz="1200" b="1" dirty="0"/>
              <a:t>Wer profitiert vom Klimafonds? </a:t>
            </a:r>
            <a:r>
              <a:rPr lang="de-DE" sz="1200" dirty="0"/>
              <a:t>Zuerst die Projektträger*innen, die unkompliziert Mittel für ihre Projekte beantragen können. Aber auch die Spender*innen, die gemeinsam beweisen, dass Engagement sich lohnt und so zum weiteren Handeln motiviert werden. Und nicht zuletzt das Klima selbst. </a:t>
            </a:r>
          </a:p>
          <a:p>
            <a:pPr marL="285750" indent="-285750">
              <a:buFontTx/>
              <a:buChar char="-"/>
            </a:pPr>
            <a:endParaRPr lang="de-DE" dirty="0"/>
          </a:p>
          <a:p>
            <a:endParaRPr lang="de-DE" dirty="0"/>
          </a:p>
          <a:p>
            <a:endParaRPr lang="de-DE" dirty="0"/>
          </a:p>
        </p:txBody>
      </p:sp>
      <p:pic>
        <p:nvPicPr>
          <p:cNvPr id="6" name="Grafik 5" descr="Ein Bild, das Baum, draußen, Nadelbaum, Pflanze enthält.&#10;&#10;Automatisch generierte Beschreibung">
            <a:extLst>
              <a:ext uri="{FF2B5EF4-FFF2-40B4-BE49-F238E27FC236}">
                <a16:creationId xmlns:a16="http://schemas.microsoft.com/office/drawing/2014/main" id="{C59B3BA4-DC42-BAD6-2492-4BF2578456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538"/>
            <a:ext cx="4572000" cy="5143500"/>
          </a:xfrm>
          <a:prstGeom prst="rect">
            <a:avLst/>
          </a:prstGeom>
        </p:spPr>
      </p:pic>
      <p:sp>
        <p:nvSpPr>
          <p:cNvPr id="9" name="Textfeld 8">
            <a:extLst>
              <a:ext uri="{FF2B5EF4-FFF2-40B4-BE49-F238E27FC236}">
                <a16:creationId xmlns:a16="http://schemas.microsoft.com/office/drawing/2014/main" id="{50905D5E-B4D2-F2C6-7497-8BFE8A865992}"/>
              </a:ext>
            </a:extLst>
          </p:cNvPr>
          <p:cNvSpPr txBox="1"/>
          <p:nvPr/>
        </p:nvSpPr>
        <p:spPr>
          <a:xfrm rot="16200000">
            <a:off x="2092010" y="2638713"/>
            <a:ext cx="4572000" cy="261610"/>
          </a:xfrm>
          <a:prstGeom prst="rect">
            <a:avLst/>
          </a:prstGeom>
          <a:noFill/>
        </p:spPr>
        <p:txBody>
          <a:bodyPr wrap="square">
            <a:spAutoFit/>
          </a:bodyPr>
          <a:lstStyle/>
          <a:p>
            <a:r>
              <a:rPr lang="de-DE" sz="1100" dirty="0">
                <a:solidFill>
                  <a:schemeClr val="bg1"/>
                </a:solidFill>
              </a:rPr>
              <a:t>© Mike </a:t>
            </a:r>
            <a:r>
              <a:rPr lang="de-DE" sz="1100" dirty="0" err="1">
                <a:solidFill>
                  <a:schemeClr val="bg1"/>
                </a:solidFill>
              </a:rPr>
              <a:t>Petrucci</a:t>
            </a:r>
            <a:r>
              <a:rPr lang="de-DE" sz="1100" dirty="0">
                <a:solidFill>
                  <a:schemeClr val="bg1"/>
                </a:solidFill>
              </a:rPr>
              <a:t> – unsplash.com</a:t>
            </a:r>
          </a:p>
        </p:txBody>
      </p:sp>
    </p:spTree>
    <p:extLst>
      <p:ext uri="{BB962C8B-B14F-4D97-AF65-F5344CB8AC3E}">
        <p14:creationId xmlns:p14="http://schemas.microsoft.com/office/powerpoint/2010/main" val="2149540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4</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65666" y="123478"/>
            <a:ext cx="4120718" cy="6324808"/>
          </a:xfrm>
          <a:prstGeom prst="rect">
            <a:avLst/>
          </a:prstGeom>
          <a:noFill/>
        </p:spPr>
        <p:txBody>
          <a:bodyPr wrap="square" rtlCol="0">
            <a:spAutoFit/>
          </a:bodyPr>
          <a:lstStyle/>
          <a:p>
            <a:r>
              <a:rPr lang="de-DE" dirty="0"/>
              <a:t>Der Klimafonds ist …</a:t>
            </a:r>
          </a:p>
          <a:p>
            <a:endParaRPr lang="de-DE" dirty="0"/>
          </a:p>
          <a:p>
            <a:pPr marL="285750" indent="-285750">
              <a:buFont typeface="Wingdings" panose="05000000000000000000" pitchFamily="2" charset="2"/>
              <a:buChar char="ü"/>
            </a:pPr>
            <a:r>
              <a:rPr lang="de-DE" dirty="0"/>
              <a:t>Der derzeit wohl innovativste Ansatz für kommunalen Klimaschutz in Deutschland</a:t>
            </a:r>
          </a:p>
          <a:p>
            <a:endParaRPr lang="de-DE" dirty="0"/>
          </a:p>
          <a:p>
            <a:pPr marL="285750" indent="-285750">
              <a:buFont typeface="Wingdings" panose="05000000000000000000" pitchFamily="2" charset="2"/>
              <a:buChar char="ü"/>
            </a:pPr>
            <a:r>
              <a:rPr lang="de-DE" dirty="0"/>
              <a:t>ein Instrument, dass verschiedene Akteur*innen in unserer Kommune verbindet</a:t>
            </a:r>
          </a:p>
          <a:p>
            <a:pPr marL="285750" indent="-285750">
              <a:buFont typeface="Wingdings" panose="05000000000000000000" pitchFamily="2" charset="2"/>
              <a:buChar char="ü"/>
            </a:pPr>
            <a:endParaRPr lang="de-DE" dirty="0"/>
          </a:p>
          <a:p>
            <a:pPr marL="285750" indent="-285750">
              <a:buFont typeface="Wingdings" panose="05000000000000000000" pitchFamily="2" charset="2"/>
              <a:buChar char="ü"/>
            </a:pPr>
            <a:r>
              <a:rPr lang="de-DE" dirty="0"/>
              <a:t>Eine große Chance, die Verwaltung in der Stadt als Vorbild zu etablieren, das innovative Wege beschreitet, um Klimaschutz umzusetzen </a:t>
            </a:r>
          </a:p>
          <a:p>
            <a:pPr marL="285750" indent="-285750">
              <a:buFont typeface="Wingdings" panose="05000000000000000000" pitchFamily="2" charset="2"/>
              <a:buChar char="ü"/>
            </a:pPr>
            <a:endParaRPr lang="de-DE" dirty="0"/>
          </a:p>
          <a:p>
            <a:pPr marL="285750" indent="-285750">
              <a:buFont typeface="Wingdings" panose="05000000000000000000" pitchFamily="2" charset="2"/>
              <a:buChar char="ü"/>
            </a:pPr>
            <a:r>
              <a:rPr lang="de-DE" dirty="0"/>
              <a:t>Die Möglichkeit, </a:t>
            </a:r>
            <a:r>
              <a:rPr lang="de-DE" dirty="0" err="1"/>
              <a:t>xy</a:t>
            </a:r>
            <a:r>
              <a:rPr lang="de-DE" dirty="0"/>
              <a:t> (Name der Kommune) regional und überregional als Vorreiterkommune für den Klimaschutz zu positionieren </a:t>
            </a:r>
          </a:p>
          <a:p>
            <a:pPr marL="285750" indent="-285750">
              <a:buFont typeface="Wingdings" panose="05000000000000000000" pitchFamily="2" charset="2"/>
              <a:buChar char="ü"/>
            </a:pPr>
            <a:endParaRPr lang="de-DE" dirty="0"/>
          </a:p>
          <a:p>
            <a:pPr marL="285750" indent="-285750">
              <a:buFont typeface="Wingdings" panose="05000000000000000000" pitchFamily="2" charset="2"/>
              <a:buChar char="ü"/>
            </a:pPr>
            <a:r>
              <a:rPr lang="de-DE" dirty="0"/>
              <a:t>Für lokale Klimaschutzakteur*innen die Möglichkeit, ihre Klimaschutzideen Wirklichkeit werden zu lassen</a:t>
            </a:r>
          </a:p>
          <a:p>
            <a:endParaRPr lang="de-DE" dirty="0"/>
          </a:p>
          <a:p>
            <a:pPr marL="285750" indent="-285750">
              <a:buFont typeface="Wingdings" panose="05000000000000000000" pitchFamily="2" charset="2"/>
              <a:buChar char="ü"/>
            </a:pPr>
            <a:r>
              <a:rPr lang="de-DE" dirty="0"/>
              <a:t>Ein Instrument, das zeigt, dass konkreter lokaler Klimaschutz funktioniert – und Kooperation sich lohnt! </a:t>
            </a:r>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p:txBody>
      </p:sp>
      <p:pic>
        <p:nvPicPr>
          <p:cNvPr id="12" name="Grafik 11" descr="Ein Bild, das Text enthält.&#10;&#10;Automatisch generierte Beschreibung">
            <a:extLst>
              <a:ext uri="{FF2B5EF4-FFF2-40B4-BE49-F238E27FC236}">
                <a16:creationId xmlns:a16="http://schemas.microsoft.com/office/drawing/2014/main" id="{9C8A35E0-7054-70DE-C30B-864ABB907D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171" y="0"/>
            <a:ext cx="4595171" cy="5143500"/>
          </a:xfrm>
          <a:prstGeom prst="rect">
            <a:avLst/>
          </a:prstGeom>
        </p:spPr>
      </p:pic>
      <p:sp>
        <p:nvSpPr>
          <p:cNvPr id="2" name="Textfeld 1">
            <a:extLst>
              <a:ext uri="{FF2B5EF4-FFF2-40B4-BE49-F238E27FC236}">
                <a16:creationId xmlns:a16="http://schemas.microsoft.com/office/drawing/2014/main" id="{6E69F2A1-EA2A-F275-4BEC-AD0DC552D94B}"/>
              </a:ext>
            </a:extLst>
          </p:cNvPr>
          <p:cNvSpPr txBox="1"/>
          <p:nvPr/>
        </p:nvSpPr>
        <p:spPr>
          <a:xfrm rot="16200000">
            <a:off x="2092010" y="2638713"/>
            <a:ext cx="4572000" cy="261610"/>
          </a:xfrm>
          <a:prstGeom prst="rect">
            <a:avLst/>
          </a:prstGeom>
          <a:noFill/>
        </p:spPr>
        <p:txBody>
          <a:bodyPr wrap="square">
            <a:spAutoFit/>
          </a:bodyPr>
          <a:lstStyle/>
          <a:p>
            <a:r>
              <a:rPr lang="de-DE" sz="1100" dirty="0">
                <a:solidFill>
                  <a:schemeClr val="bg1"/>
                </a:solidFill>
              </a:rPr>
              <a:t>© Casey Horner – unsplash.com</a:t>
            </a:r>
          </a:p>
        </p:txBody>
      </p:sp>
    </p:spTree>
    <p:extLst>
      <p:ext uri="{BB962C8B-B14F-4D97-AF65-F5344CB8AC3E}">
        <p14:creationId xmlns:p14="http://schemas.microsoft.com/office/powerpoint/2010/main" val="2238714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5</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827584" y="941118"/>
            <a:ext cx="2939959" cy="1171672"/>
          </a:xfrm>
        </p:spPr>
        <p:txBody>
          <a:bodyPr/>
          <a:lstStyle/>
          <a:p>
            <a:r>
              <a:rPr lang="de-DE" dirty="0"/>
              <a:t>Warum brauchen wir einen </a:t>
            </a:r>
            <a:r>
              <a:rPr lang="de-DE" dirty="0" err="1"/>
              <a:t>klimafonds</a:t>
            </a:r>
            <a:r>
              <a:rPr lang="de-DE" dirty="0"/>
              <a:t> in </a:t>
            </a:r>
            <a:r>
              <a:rPr lang="de-DE" dirty="0" err="1"/>
              <a:t>xy</a:t>
            </a:r>
            <a:r>
              <a:rPr lang="de-DE" dirty="0"/>
              <a:t>?</a:t>
            </a:r>
          </a:p>
        </p:txBody>
      </p:sp>
      <p:pic>
        <p:nvPicPr>
          <p:cNvPr id="6" name="Grafik 5" descr="Ein Bild, das Gras, Feld, draußen, Pflanze enthält.&#10;&#10;Automatisch generierte Beschreibung">
            <a:extLst>
              <a:ext uri="{FF2B5EF4-FFF2-40B4-BE49-F238E27FC236}">
                <a16:creationId xmlns:a16="http://schemas.microsoft.com/office/drawing/2014/main" id="{792E3667-7C31-9800-D8AE-42802E0110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33"/>
          <a:stretch/>
        </p:blipFill>
        <p:spPr>
          <a:xfrm>
            <a:off x="3059832" y="3072"/>
            <a:ext cx="6480721" cy="5140428"/>
          </a:xfrm>
          <a:prstGeom prst="rect">
            <a:avLst/>
          </a:prstGeom>
        </p:spPr>
      </p:pic>
      <p:sp>
        <p:nvSpPr>
          <p:cNvPr id="5" name="Textfeld 4">
            <a:extLst>
              <a:ext uri="{FF2B5EF4-FFF2-40B4-BE49-F238E27FC236}">
                <a16:creationId xmlns:a16="http://schemas.microsoft.com/office/drawing/2014/main" id="{731A0907-ED1A-89C4-3B50-2E159F163BBE}"/>
              </a:ext>
            </a:extLst>
          </p:cNvPr>
          <p:cNvSpPr txBox="1"/>
          <p:nvPr/>
        </p:nvSpPr>
        <p:spPr>
          <a:xfrm rot="16200000">
            <a:off x="7087598" y="2708021"/>
            <a:ext cx="4572000" cy="261610"/>
          </a:xfrm>
          <a:prstGeom prst="rect">
            <a:avLst/>
          </a:prstGeom>
          <a:noFill/>
        </p:spPr>
        <p:txBody>
          <a:bodyPr wrap="square">
            <a:spAutoFit/>
          </a:bodyPr>
          <a:lstStyle/>
          <a:p>
            <a:r>
              <a:rPr lang="de-DE" sz="1100" dirty="0">
                <a:solidFill>
                  <a:schemeClr val="bg1"/>
                </a:solidFill>
              </a:rPr>
              <a:t>© Silvestri Matteo – unsplash.com</a:t>
            </a:r>
          </a:p>
        </p:txBody>
      </p:sp>
    </p:spTree>
    <p:extLst>
      <p:ext uri="{BB962C8B-B14F-4D97-AF65-F5344CB8AC3E}">
        <p14:creationId xmlns:p14="http://schemas.microsoft.com/office/powerpoint/2010/main" val="221435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6</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5909310"/>
          </a:xfrm>
          <a:prstGeom prst="rect">
            <a:avLst/>
          </a:prstGeom>
          <a:noFill/>
        </p:spPr>
        <p:txBody>
          <a:bodyPr wrap="square" rtlCol="0">
            <a:spAutoFit/>
          </a:bodyPr>
          <a:lstStyle/>
          <a:p>
            <a:r>
              <a:rPr lang="de-DE" dirty="0" err="1"/>
              <a:t>Xy</a:t>
            </a:r>
            <a:r>
              <a:rPr lang="de-DE" dirty="0"/>
              <a:t> (Name Kommune) hat in den vergangenen Jahren bereits vieles zum Klimaschutz umgesetzt.</a:t>
            </a:r>
          </a:p>
          <a:p>
            <a:endParaRPr lang="de-DE" dirty="0"/>
          </a:p>
          <a:p>
            <a:r>
              <a:rPr lang="de-DE" dirty="0"/>
              <a:t>Beispielhaft seien hier genannt: </a:t>
            </a:r>
          </a:p>
          <a:p>
            <a:r>
              <a:rPr lang="de-DE" dirty="0" err="1"/>
              <a:t>Xx</a:t>
            </a:r>
            <a:endParaRPr lang="de-DE" dirty="0"/>
          </a:p>
          <a:p>
            <a:r>
              <a:rPr lang="de-DE" dirty="0" err="1"/>
              <a:t>Xx</a:t>
            </a:r>
            <a:endParaRPr lang="de-DE" dirty="0"/>
          </a:p>
          <a:p>
            <a:r>
              <a:rPr lang="de-DE" dirty="0" err="1"/>
              <a:t>Xx</a:t>
            </a:r>
            <a:r>
              <a:rPr lang="de-DE" dirty="0"/>
              <a:t>  </a:t>
            </a:r>
          </a:p>
          <a:p>
            <a:endParaRPr lang="de-DE" dirty="0"/>
          </a:p>
          <a:p>
            <a:r>
              <a:rPr lang="de-DE" dirty="0"/>
              <a:t>Mit dem Klimafonds ergänzen wir unser bisheriges Engagement und erweitern dieses. Der Klimafonds hat zum Ziel, durch Kooperation zusätzliche Projekte zu initiieren und zu finanzieren die es sonst nicht geben würde. </a:t>
            </a:r>
          </a:p>
          <a:p>
            <a:endParaRPr lang="de-DE" dirty="0"/>
          </a:p>
          <a:p>
            <a:r>
              <a:rPr lang="de-DE" dirty="0"/>
              <a:t>Gleichzeitig stärkt er durch Investitionen in die Projekte die lokale Wertschöpfung. </a:t>
            </a:r>
          </a:p>
          <a:p>
            <a:endParaRPr lang="de-DE" dirty="0"/>
          </a:p>
          <a:p>
            <a:r>
              <a:rPr lang="de-DE" dirty="0"/>
              <a:t>Wir sind der festen Überzeugung: Klimaschutz geht uns alle an. Gemeinsam heben wir den Klimaschutz auf eine neue Ebene - dafür steht der Klimafonds.   </a:t>
            </a:r>
          </a:p>
          <a:p>
            <a:endParaRPr lang="de-DE" dirty="0"/>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p:txBody>
      </p:sp>
      <p:pic>
        <p:nvPicPr>
          <p:cNvPr id="10" name="Grafik 9" descr="Ein Bild, das Gras, draußen, Pflanze, orange enthält.&#10;&#10;Automatisch generierte Beschreibung">
            <a:extLst>
              <a:ext uri="{FF2B5EF4-FFF2-40B4-BE49-F238E27FC236}">
                <a16:creationId xmlns:a16="http://schemas.microsoft.com/office/drawing/2014/main" id="{C70064E5-79BC-9E6D-FD64-ED47ABCE42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4561758" cy="5143500"/>
          </a:xfrm>
          <a:prstGeom prst="rect">
            <a:avLst/>
          </a:prstGeom>
        </p:spPr>
      </p:pic>
      <p:sp>
        <p:nvSpPr>
          <p:cNvPr id="2" name="Textfeld 1">
            <a:extLst>
              <a:ext uri="{FF2B5EF4-FFF2-40B4-BE49-F238E27FC236}">
                <a16:creationId xmlns:a16="http://schemas.microsoft.com/office/drawing/2014/main" id="{F34194B4-4CEE-F7A8-947C-2137B9C7C763}"/>
              </a:ext>
            </a:extLst>
          </p:cNvPr>
          <p:cNvSpPr txBox="1"/>
          <p:nvPr/>
        </p:nvSpPr>
        <p:spPr>
          <a:xfrm rot="16200000">
            <a:off x="2092010" y="2638713"/>
            <a:ext cx="4572000" cy="261610"/>
          </a:xfrm>
          <a:prstGeom prst="rect">
            <a:avLst/>
          </a:prstGeom>
          <a:noFill/>
        </p:spPr>
        <p:txBody>
          <a:bodyPr wrap="square">
            <a:spAutoFit/>
          </a:bodyPr>
          <a:lstStyle/>
          <a:p>
            <a:r>
              <a:rPr lang="de-DE" sz="1100" dirty="0"/>
              <a:t>© Henry Be – unsplash.com</a:t>
            </a:r>
          </a:p>
        </p:txBody>
      </p:sp>
    </p:spTree>
    <p:extLst>
      <p:ext uri="{BB962C8B-B14F-4D97-AF65-F5344CB8AC3E}">
        <p14:creationId xmlns:p14="http://schemas.microsoft.com/office/powerpoint/2010/main" val="35493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663344C-29C3-E1BB-7A7E-FA4A0E432B85}"/>
              </a:ext>
            </a:extLst>
          </p:cNvPr>
          <p:cNvSpPr>
            <a:spLocks noGrp="1"/>
          </p:cNvSpPr>
          <p:nvPr>
            <p:ph type="sldNum" sz="quarter" idx="16"/>
          </p:nvPr>
        </p:nvSpPr>
        <p:spPr/>
        <p:txBody>
          <a:bodyPr/>
          <a:lstStyle/>
          <a:p>
            <a:fld id="{DB97557C-07F1-4F6F-B2A1-37771CCEF5CA}" type="slidenum">
              <a:rPr lang="de-DE" smtClean="0"/>
              <a:pPr/>
              <a:t>7</a:t>
            </a:fld>
            <a:endParaRPr lang="de-DE" dirty="0"/>
          </a:p>
        </p:txBody>
      </p:sp>
      <p:sp>
        <p:nvSpPr>
          <p:cNvPr id="4" name="Titel 3">
            <a:extLst>
              <a:ext uri="{FF2B5EF4-FFF2-40B4-BE49-F238E27FC236}">
                <a16:creationId xmlns:a16="http://schemas.microsoft.com/office/drawing/2014/main" id="{4D5789BE-2D59-54B9-F1DE-25FB7AEC4E00}"/>
              </a:ext>
            </a:extLst>
          </p:cNvPr>
          <p:cNvSpPr>
            <a:spLocks noGrp="1"/>
          </p:cNvSpPr>
          <p:nvPr>
            <p:ph type="title"/>
          </p:nvPr>
        </p:nvSpPr>
        <p:spPr/>
        <p:txBody>
          <a:bodyPr/>
          <a:lstStyle/>
          <a:p>
            <a:r>
              <a:rPr lang="de-DE" dirty="0"/>
              <a:t>Klimaschutz in </a:t>
            </a:r>
            <a:r>
              <a:rPr lang="de-DE" dirty="0" err="1"/>
              <a:t>xy</a:t>
            </a:r>
            <a:endParaRPr lang="de-DE" dirty="0"/>
          </a:p>
        </p:txBody>
      </p:sp>
      <p:graphicFrame>
        <p:nvGraphicFramePr>
          <p:cNvPr id="7" name="Diagramm 6">
            <a:extLst>
              <a:ext uri="{FF2B5EF4-FFF2-40B4-BE49-F238E27FC236}">
                <a16:creationId xmlns:a16="http://schemas.microsoft.com/office/drawing/2014/main" id="{A149B202-6CCA-5AB4-DAD7-A9BBC68CDFA3}"/>
              </a:ext>
            </a:extLst>
          </p:cNvPr>
          <p:cNvGraphicFramePr/>
          <p:nvPr>
            <p:extLst>
              <p:ext uri="{D42A27DB-BD31-4B8C-83A1-F6EECF244321}">
                <p14:modId xmlns:p14="http://schemas.microsoft.com/office/powerpoint/2010/main" val="372817836"/>
              </p:ext>
            </p:extLst>
          </p:nvPr>
        </p:nvGraphicFramePr>
        <p:xfrm>
          <a:off x="2051720" y="1347614"/>
          <a:ext cx="4632176"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a:extLst>
              <a:ext uri="{FF2B5EF4-FFF2-40B4-BE49-F238E27FC236}">
                <a16:creationId xmlns:a16="http://schemas.microsoft.com/office/drawing/2014/main" id="{53827FF3-59C1-78DD-A801-E8695F2297C0}"/>
              </a:ext>
            </a:extLst>
          </p:cNvPr>
          <p:cNvSpPr txBox="1"/>
          <p:nvPr/>
        </p:nvSpPr>
        <p:spPr>
          <a:xfrm>
            <a:off x="5508104" y="3993323"/>
            <a:ext cx="2628800" cy="715581"/>
          </a:xfrm>
          <a:prstGeom prst="rect">
            <a:avLst/>
          </a:prstGeom>
          <a:noFill/>
        </p:spPr>
        <p:txBody>
          <a:bodyPr wrap="square" rtlCol="0">
            <a:spAutoFit/>
          </a:bodyPr>
          <a:lstStyle/>
          <a:p>
            <a:r>
              <a:rPr lang="de-DE" dirty="0"/>
              <a:t>Mit dem Klimafonds erreichen wir die nächste Ebene des Klimaschutzes in </a:t>
            </a:r>
            <a:r>
              <a:rPr lang="de-DE" dirty="0" err="1"/>
              <a:t>xy</a:t>
            </a:r>
            <a:r>
              <a:rPr lang="de-DE" dirty="0"/>
              <a:t>! </a:t>
            </a:r>
          </a:p>
        </p:txBody>
      </p:sp>
    </p:spTree>
    <p:extLst>
      <p:ext uri="{BB962C8B-B14F-4D97-AF65-F5344CB8AC3E}">
        <p14:creationId xmlns:p14="http://schemas.microsoft.com/office/powerpoint/2010/main" val="10676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8</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15095" y="941118"/>
            <a:ext cx="4056903" cy="1171672"/>
          </a:xfrm>
        </p:spPr>
        <p:txBody>
          <a:bodyPr/>
          <a:lstStyle/>
          <a:p>
            <a:r>
              <a:rPr lang="de-DE" dirty="0"/>
              <a:t>Warum ist es so wichtig, dass wir gemeinsam agieren? </a:t>
            </a:r>
          </a:p>
        </p:txBody>
      </p:sp>
      <p:pic>
        <p:nvPicPr>
          <p:cNvPr id="6" name="Grafik 5" descr="Ein Bild, das Baum, draußen, Pflanze, Grün enthält.&#10;&#10;Automatisch generierte Beschreibung">
            <a:extLst>
              <a:ext uri="{FF2B5EF4-FFF2-40B4-BE49-F238E27FC236}">
                <a16:creationId xmlns:a16="http://schemas.microsoft.com/office/drawing/2014/main" id="{C8A15403-1921-FF09-12F0-250C4BD2E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1999" y="0"/>
            <a:ext cx="4587223" cy="5143500"/>
          </a:xfrm>
          <a:prstGeom prst="rect">
            <a:avLst/>
          </a:prstGeom>
        </p:spPr>
      </p:pic>
      <p:sp>
        <p:nvSpPr>
          <p:cNvPr id="5" name="Textfeld 4">
            <a:extLst>
              <a:ext uri="{FF2B5EF4-FFF2-40B4-BE49-F238E27FC236}">
                <a16:creationId xmlns:a16="http://schemas.microsoft.com/office/drawing/2014/main" id="{35B82DB9-695F-6BFE-DFD0-8240FF5BA550}"/>
              </a:ext>
            </a:extLst>
          </p:cNvPr>
          <p:cNvSpPr txBox="1"/>
          <p:nvPr/>
        </p:nvSpPr>
        <p:spPr>
          <a:xfrm rot="16200000">
            <a:off x="6704120" y="2726695"/>
            <a:ext cx="4572000" cy="261610"/>
          </a:xfrm>
          <a:prstGeom prst="rect">
            <a:avLst/>
          </a:prstGeom>
          <a:noFill/>
        </p:spPr>
        <p:txBody>
          <a:bodyPr wrap="square">
            <a:spAutoFit/>
          </a:bodyPr>
          <a:lstStyle/>
          <a:p>
            <a:r>
              <a:rPr lang="de-DE" sz="1100" dirty="0">
                <a:solidFill>
                  <a:schemeClr val="bg1"/>
                </a:solidFill>
              </a:rPr>
              <a:t>© Spencer Watson – unsplash.com</a:t>
            </a:r>
          </a:p>
        </p:txBody>
      </p:sp>
    </p:spTree>
    <p:extLst>
      <p:ext uri="{BB962C8B-B14F-4D97-AF65-F5344CB8AC3E}">
        <p14:creationId xmlns:p14="http://schemas.microsoft.com/office/powerpoint/2010/main" val="379282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delphi Standard 1 - One Headline ">
  <a:themeElements>
    <a:clrScheme name="adelphi 2022">
      <a:dk1>
        <a:srgbClr val="303030"/>
      </a:dk1>
      <a:lt1>
        <a:srgbClr val="FFFFFF"/>
      </a:lt1>
      <a:dk2>
        <a:srgbClr val="636363"/>
      </a:dk2>
      <a:lt2>
        <a:srgbClr val="F2F2F2"/>
      </a:lt2>
      <a:accent1>
        <a:srgbClr val="3E6685"/>
      </a:accent1>
      <a:accent2>
        <a:srgbClr val="467599"/>
      </a:accent2>
      <a:accent3>
        <a:srgbClr val="DAE3EB"/>
      </a:accent3>
      <a:accent4>
        <a:srgbClr val="E81A33"/>
      </a:accent4>
      <a:accent5>
        <a:srgbClr val="9B0014"/>
      </a:accent5>
      <a:accent6>
        <a:srgbClr val="6F0210"/>
      </a:accent6>
      <a:hlink>
        <a:srgbClr val="0070C0"/>
      </a:hlink>
      <a:folHlink>
        <a:srgbClr val="979797"/>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90000"/>
            <a:alpha val="61000"/>
          </a:schemeClr>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svorlage_2022" id="{61567A04-5520-44EC-8B99-20046EA6662E}" vid="{2046A819-82F6-401A-A131-3A6DA2C533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Präsentationsvorlage_2022</Template>
  <TotalTime>0</TotalTime>
  <Words>1371</Words>
  <Application>Microsoft Office PowerPoint</Application>
  <PresentationFormat>Bildschirmpräsentation (16:9)</PresentationFormat>
  <Paragraphs>280</Paragraphs>
  <Slides>18</Slides>
  <Notes>16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Arial</vt:lpstr>
      <vt:lpstr>Arial Black</vt:lpstr>
      <vt:lpstr>Calibri</vt:lpstr>
      <vt:lpstr>Merriweather Sans Light</vt:lpstr>
      <vt:lpstr>Symbol</vt:lpstr>
      <vt:lpstr>Wingdings</vt:lpstr>
      <vt:lpstr>adelphi Standard 1 - One Headline </vt:lpstr>
      <vt:lpstr>Input slidedeck verwaltung zur vorstellung des lokalen klimafonds</vt:lpstr>
      <vt:lpstr>anleitung zu diesem slidedeck</vt:lpstr>
      <vt:lpstr>Was ist der klimafonds? </vt:lpstr>
      <vt:lpstr>PowerPoint-Präsentation</vt:lpstr>
      <vt:lpstr>PowerPoint-Präsentation</vt:lpstr>
      <vt:lpstr>Warum brauchen wir einen klimafonds in xy?</vt:lpstr>
      <vt:lpstr>PowerPoint-Präsentation</vt:lpstr>
      <vt:lpstr>Klimaschutz in xy</vt:lpstr>
      <vt:lpstr>Warum ist es so wichtig, dass wir gemeinsam agieren? </vt:lpstr>
      <vt:lpstr>PowerPoint-Präsentation</vt:lpstr>
      <vt:lpstr>Wie funktioniert der klimafonds? </vt:lpstr>
      <vt:lpstr>PowerPoint-Präsentation</vt:lpstr>
      <vt:lpstr>PowerPoint-Präsentation</vt:lpstr>
      <vt:lpstr>Wer trägt was bei? </vt:lpstr>
      <vt:lpstr>PowerPoint-Präsentation</vt:lpstr>
      <vt:lpstr>Wie sehen die nächsten schritte aus? </vt:lpstr>
      <vt:lpstr>PowerPoint-Präsentation</vt:lpstr>
      <vt:lpstr>Sie haben noch rückfragen?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notes</dc:title>
  <dc:creator>Lisa Keusen - adelphi</dc:creator>
  <cp:lastModifiedBy>Julius Rühl - adelphi</cp:lastModifiedBy>
  <cp:revision>87</cp:revision>
  <dcterms:created xsi:type="dcterms:W3CDTF">2022-08-22T18:25:38Z</dcterms:created>
  <dcterms:modified xsi:type="dcterms:W3CDTF">2023-05-17T14:08:03Z</dcterms:modified>
</cp:coreProperties>
</file>